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2"/>
  </p:notesMasterIdLst>
  <p:handoutMasterIdLst>
    <p:handoutMasterId r:id="rId73"/>
  </p:handoutMasterIdLst>
  <p:sldIdLst>
    <p:sldId id="256" r:id="rId4"/>
    <p:sldId id="257" r:id="rId5"/>
    <p:sldId id="259" r:id="rId6"/>
    <p:sldId id="293" r:id="rId7"/>
    <p:sldId id="294" r:id="rId8"/>
    <p:sldId id="295" r:id="rId9"/>
    <p:sldId id="388" r:id="rId10"/>
    <p:sldId id="389" r:id="rId11"/>
    <p:sldId id="392" r:id="rId12"/>
    <p:sldId id="292" r:id="rId13"/>
    <p:sldId id="260" r:id="rId14"/>
    <p:sldId id="271" r:id="rId15"/>
    <p:sldId id="283" r:id="rId16"/>
    <p:sldId id="393" r:id="rId17"/>
    <p:sldId id="394" r:id="rId18"/>
    <p:sldId id="324" r:id="rId19"/>
    <p:sldId id="325" r:id="rId20"/>
    <p:sldId id="329" r:id="rId21"/>
    <p:sldId id="395" r:id="rId22"/>
    <p:sldId id="263" r:id="rId23"/>
    <p:sldId id="272" r:id="rId24"/>
    <p:sldId id="273" r:id="rId25"/>
    <p:sldId id="286" r:id="rId26"/>
    <p:sldId id="287" r:id="rId27"/>
    <p:sldId id="326" r:id="rId28"/>
    <p:sldId id="262" r:id="rId29"/>
    <p:sldId id="289" r:id="rId30"/>
    <p:sldId id="264" r:id="rId31"/>
    <p:sldId id="288" r:id="rId32"/>
    <p:sldId id="265" r:id="rId33"/>
    <p:sldId id="274" r:id="rId34"/>
    <p:sldId id="331" r:id="rId35"/>
    <p:sldId id="332" r:id="rId36"/>
    <p:sldId id="396" r:id="rId37"/>
    <p:sldId id="397" r:id="rId38"/>
    <p:sldId id="333" r:id="rId39"/>
    <p:sldId id="284" r:id="rId40"/>
    <p:sldId id="327" r:id="rId41"/>
    <p:sldId id="398" r:id="rId42"/>
    <p:sldId id="362" r:id="rId43"/>
    <p:sldId id="399" r:id="rId44"/>
    <p:sldId id="276" r:id="rId45"/>
    <p:sldId id="277" r:id="rId46"/>
    <p:sldId id="363" r:id="rId47"/>
    <p:sldId id="364" r:id="rId48"/>
    <p:sldId id="365" r:id="rId49"/>
    <p:sldId id="278" r:id="rId50"/>
    <p:sldId id="366" r:id="rId51"/>
    <p:sldId id="400" r:id="rId52"/>
    <p:sldId id="279" r:id="rId53"/>
    <p:sldId id="367" r:id="rId54"/>
    <p:sldId id="291" r:id="rId55"/>
    <p:sldId id="368" r:id="rId56"/>
    <p:sldId id="280" r:id="rId57"/>
    <p:sldId id="372" r:id="rId58"/>
    <p:sldId id="370" r:id="rId59"/>
    <p:sldId id="374" r:id="rId60"/>
    <p:sldId id="390" r:id="rId61"/>
    <p:sldId id="391" r:id="rId62"/>
    <p:sldId id="404" r:id="rId63"/>
    <p:sldId id="375" r:id="rId64"/>
    <p:sldId id="281" r:id="rId65"/>
    <p:sldId id="285" r:id="rId66"/>
    <p:sldId id="377" r:id="rId67"/>
    <p:sldId id="401" r:id="rId68"/>
    <p:sldId id="402" r:id="rId69"/>
    <p:sldId id="403" r:id="rId70"/>
    <p:sldId id="296" r:id="rId71"/>
  </p:sldIdLst>
  <p:sldSz cx="9144000" cy="6858000" type="screen4x3"/>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53" autoAdjust="0"/>
    <p:restoredTop sz="94660"/>
  </p:normalViewPr>
  <p:slideViewPr>
    <p:cSldViewPr snapToGrid="0">
      <p:cViewPr varScale="1">
        <p:scale>
          <a:sx n="63" d="100"/>
          <a:sy n="63" d="100"/>
        </p:scale>
        <p:origin x="27"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2.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notesMaster" Target="notesMasters/notes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1-30T05:01:42"/>
    </inkml:context>
    <inkml:brush xml:id="br0">
      <inkml:brushProperty name="width" value="0.05292" units="cm"/>
      <inkml:brushProperty name="height" value="0.05292" units="cm"/>
      <inkml:brushProperty name="color" value="#000000"/>
    </inkml:brush>
  </inkml:definitions>
  <inkml:trace contextRef="#ctx0" brushRef="#br0">1254.000 12586.000 27647 0,'0.000'-1.000'2448'0,"2.000"0.000"-1952"15,-1.000 0.000-496-15,-1.000 1.000 0 0,0.000 0.000 1632 0,0.000 0.000 224 0,3.000 0.000 64 0,-1.000-1.000 0 0,-1.000 0.000-384 0,1.000 0.000-80 0,-1.000 1.000-16 0,1.000 1.000 0 0,-2.000-1.000-896 0,0.000 0.000-176 0,0.000 0.000-48 0,0.000 0.000 0 0,0.000 0.000-320 0,13.000 50.000 0 16,-13.000-50.000 0-16,3.000 43.000 0 0,-3.000-43.000 0 0,-3.000 48.000 0 16,3.000-48.000 0-16,-5.000 48.000 0 0,5.000-48.000 0 0,-8.000 49.000 0 31,8.000-49.000 0-31,-11.000 49.000 128 0,11.000-49.000-128 0,-11.000 46.000 0 15,11.000-46.000 0-15,-10.000 42.000 0 0,10.000-42.000 0 0,-11.000 37.000 0 0,11.000-37.000 0 0,-8.000 33.000 0 0,8.000-33.000 0 16,-11.000 28.000 0-16,11.000-28.000 0 0,-10.000 26.000 0 0,10.000-26.000 0 0,-11.000 21.000 0 0,11.000-21.000 0 16,-8.000 14.000 0 15,8.000-14.000-368-31,-6.000 9.000-80 0,2.000-7.000-32 0,3.000-1.000 0 0,-1.000-1.000-1248 0,-1.000-1.000-256 0,2.000-2.000-64 0,-1.000-3.000-13328 0</inkml:trace>
  <inkml:trace contextRef="#ctx0" brushRef="#br0">1265.000 12650.000 23039 0,'1.000'-3.000'1024'0,"-1.000"1.000"192"0,2.000 1.000-960 0,-2.000 1.000-256 16,0.000-1.000 0-16,0.000 1.000 0 0,0.000 0.000 912 0,2.000 0.000 144 16,-1.000 1.000 32-16,1.000 0.000 0 0,-2.000-1.000 1472 0,0.000 0.000 288 15,0.000 0.000 64-15,0.000 0.000 16 0,0.000 0.000-2016 0,0.000 0.000-400 16,38.000 40.000-64-16,-38.000-40.000-32 0,0.000 0.000-224 0,0.000 0.000-32 15,31.000 54.000-16-15,-31.000-54.000 0 0,0.000 0.000 32 0,27.000 53.000 0 16,-27.000-53.000 0-16,0.000 0.000 0 0,27.000 58.000-16 0,-27.000-58.000 0 16,18.000 39.000 0-16,-18.000-39.000 0 0,0.000 0.000-160 0,27.000 53.000 160 15,-27.000-53.000-160-15,0.000 0.000 160 0,24.000 50.000-160 0,-24.000-50.000 0 16,0.000 0.000 0-16,19.000 40.000 0 0,-19.000-40.000 0 0,0.000 0.000 0 16,0.000 0.000 0-16,0.000 0.000 0 0,22.000 40.000 0 0,-22.000-40.000 0 0,0.000 0.000 0 0,0.000 0.000 0 15,0.000 0.000 0-15,0.000 0.000 0 0,0.000 0.000 0 0,0.000 0.000 0 16,0.000 0.000 0-16,0.000 0.000 0 15,0.000 0.000 0-15,0.000 0.000 0 16,0.000 0.000-688-16,0.000 0.000-112 0,10.000-6.000-32 0,-8.000-8.000-16528 0</inkml:trace>
  <inkml:trace contextRef="#ctx0" brushRef="#br0">1532.000 12621.000 23039 0,'0.000'-2.000'2048'0,"0.000"0.000"-1648"0,0.000 0.000-400 0,0.000 2.000 0 0,0.000 0.000 720 0,0.000 0.000 64 16,0.000-1.000 16-16,0.000 0.000 0 16,0.000-1.000 1632-16,2.000 1.000 320 0,-2.000 0.000 64 0,0.000 1.000 0 0,0.000 1.000-1776 0,0.000-1.000-352 15,0.000 0.000-80-15,0.000 0.000-16 0,0.000 0.000-592 0,0.000 0.000 0 16,5.000 42.000 0-16,-5.000-42.000 0 0,0.000 0.000 0 0,1.000 49.000 144 16,-1.000-49.000-16-16,-3.000 36.000-128 0,3.000-36.000 352 0,-2.000 35.000-32 15,2.000-35.000-16-15,-3.000 33.000 0 0,3.000-33.000-80 0,-5.000 35.000-16 16,5.000-35.000 0-16,-4.000 31.000 0 0,4.000-31.000-80 15,-5.000 37.000 0-15,5.000-37.000-128 0,-3.000 38.000 192 0,3.000-38.000-192 0,-2.000 35.000 0 16,2.000-35.000 128-16,0.000 0.000-128 0,-2.000 46.000 0 0,2.000-46.000 0 0,0.000 0.000 0 16,0.000 0.000 0-16,-1.000 40.000 0 0,1.000-40.000 0 0,0.000 0.000 0 0,0.000 0.000 0 15,0.000 0.000 0-15,0.000 0.000 0 0,0.000 0.000 0 0,0.000 0.000 0 16,0.000 0.000 0-16,0.000 0.000 0 16,0.000 0.000 0-16,0.000 0.000 0 0,0.000 0.000-560 15,0.000 0.000-144-15</inkml:trace>
  <inkml:trace contextRef="#ctx0" brushRef="#br0">1679.000 12777.000 26719 0,'0.000'0.000'2368'0,"2.000"-1.000"-1888"0,0.000 0.000-480 0,-1.000 0.000 0 0,-1.000 1.000 1952 0,2.000-1.000 288 16,1.000 0.000 64-16,3.000-1.000 16 0,-1.000 0.000-608 0,3.000 0.000-128 15,1.000 0.000-32-15,0.000 1.000 0 0,-9.000 1.000-1056 0,0.000 0.000-224 16,27.000 0.000-32-16,-27.000 0.000-16 0,0.000 0.000-224 0,30.000 4.000 0 16,-30.000-4.000 0-16,0.000 0.000 0 0,29.000 2.000-128 0,-29.000-2.000-32 0,0.000 0.000 0 0,0.000 0.000-18080 15</inkml:trace>
  <inkml:trace contextRef="#ctx0" brushRef="#br0">1628.000 12934.000 34095 0,'0.000'0.000'1504'0,"0.000"0.000"320"0,0.000 0.000-1456 15,0.000 0.000-368-15,0.000 0.000 0 0,0.000 0.000 0 0,2.000 0.000 736 0,-1.000-1.000 80 0,4.000 0.000 16 0,0.000 0.000 0 16,6.000-2.000 288-16,1.000 0.000 64 0,3.000 1.000 16 0,-1.000-1.000 0 0,3.000 0.000-912 0,0.000 1.000-288 16,-1.000 0.000 160-16,-16.000 2.000-160 15,32.000-2.000 0-15,-32.000 2.000 0 0,28.000 0.000 0 0,-28.000 0.000 0 0,27.000-1.000 0 0,-27.000 1.000 0 16,27.000-1.000-224-16,-27.000 1.000-18176 15</inkml:trace>
  <inkml:trace contextRef="#ctx0" brushRef="#br0">2063.000 12570.000 30399 0,'0.000'-3.000'1344'0,"0.000"2.000"288"0,0.000 0.000-1312 0,0.000 0.000-320 0,0.000 1.000 0 0,0.000 0.000 0 15,0.000 0.000 1200-15,0.000 0.000 160 0,0.000-1.000 48 0,0.000 1.000 0 16,0.000 1.000 192-16,0.000-1.000 32 0,0.000 1.000 16 0,0.000 0.000 0 16,0.000-1.000-1264-16,0.000 0.000-240 0,0.000 0.000-144 0,0.000 0.000 160 0,0.000 0.000-160 0,2.000 49.000 0 15,-2.000-49.000 0-15,0.000 39.000 0 0,0.000-39.000 0 0,0.000 45.000 0 16,0.000-45.000 0-16,0.000 43.000 128 0,0.000-43.000 128 0,0.000 44.000 32 15,0.000-44.000 0-15,0.000 41.000 0 0,0.000-41.000-288 0,0.000 39.000 160 16,0.000-39.000-160-16,0.000 42.000 128 0,0.000-42.000-128 16,3.000 41.000 0-16,-3.000-41.000 0 0,3.000 38.000 0 0,-3.000-38.000 0 0,0.000 0.000 0 15,2.000 41.000 0-15,-2.000-41.000 0 0,0.000 0.000 0 0,0.000 0.000 0 16,0.000 0.000 0-16,3.000 36.000 0 0,-3.000-36.000 0 0,0.000 0.000 0 16,0.000 0.000-144-16,0.000 0.000-18944 0</inkml:trace>
  <inkml:trace contextRef="#ctx0" brushRef="#br0">1377.000 15806.000 18431 0,'0.000'0.000'1632'0,"0.000"0.000"-1312"0,0.000 0.000-320 0,0.000 0.000 0 0,0.000 0.000 704 0,0.000 0.000 64 0,0.000 0.000 0 0,0.000 0.000 16 0,-1.000 0.000 1008 16,1.000 0.000 208-16,0.000 0.000 48 0,1.000 0.000 0 0,-1.000 0.000-640 0,0.000 0.000-128 0,0.000 0.000-32 0,3.000 0.000 0 15,-1.000-1.000-512-15,1.000 1.000-96 0,0.000 0.000-32 0,4.000 0.000 0 0,-1.000-1.000 144 0,0.000 1.000 16 16,2.000-1.000 16-16,-1.000 0.000 0 0,2.000 0.000-192 0,-1.000 0.000-32 16,2.000 0.000-16-16,1.000-1.000 0 0,-11.000 2.000-224 15,22.000-2.000-64-15,-22.000 2.000 0 0,21.000-2.000 0 0,-21.000 2.000-256 0,0.000 0.000 128 16,34.000 0.000-128-16,-34.000 0.000 0 0,0.000 0.000 0 0,34.000 2.000 0 16,-34.000-2.000 0-16,0.000 0.000 0 0,33.000 2.000 0 0,-33.000-2.000 0 15,0.000 0.000 0-15,36.000 3.000 0 0,-36.000-3.000 0 0,0.000 0.000 0 16,43.000 4.000 0-16,-43.000-4.000 0 0,27.000 1.000 0 0,-27.000-1.000 0 15,29.000 1.000 0-15,-29.000-1.000 0 0,30.000 1.000 0 0,-30.000-1.000 0 16,29.000 0.000 0-16,-29.000 0.000 0 0,32.000-1.000 0 0,-32.000 1.000 0 16,35.000-1.000 0-16,-35.000 1.000 0 0,32.000-2.000 0 0,-32.000 2.000 0 15,34.000-4.000 0-15,-17.000 1.000 0 0,2.000 0.000 0 0,0.000-1.000 0 0,-1.000 0.000 0 16,1.000 0.000 0-16,2.000 0.000 240 0,-2.000 0.000-64 0,0.000-1.000-16 16,-1.000 0.000 0-16,1.000 2.000-160 0,-3.000-1.000 160 0,2.000 1.000-160 0,-4.000 1.000 160 15,2.000 0.000-160-15,-16.000 2.000 0 0,29.000-3.000 0 0,-13.000 1.000 0 16,-1.000-1.000 0-16,0.000 1.000 0 0,-15.000 2.000 0 0,29.000-2.000 0 15,-15.000 0.000 0-15,0.000 0.000 0 0,-14.000 2.000 0 0,22.000-3.000 0 16,-22.000 3.000 0-16,22.000-3.000 0 0,-11.000 1.000 0 0,-11.000 2.000 0 0,18.000-2.000 0 0,-18.000 2.000 0 16,0.000 0.000 0-16,30.000-2.000 0 0,-30.000 2.000 0 15,0.000 0.000 0-15,26.000-1.000 0 0,-26.000 1.000 0 0,20.000-2.000 0 0,-20.000 2.000 0 16,0.000 0.000 0-16,34.000 2.000 0 0,-34.000-2.000 0 16,0.000 0.000 0-16,33.000-2.000 0 0,-33.000 2.000 0 0,0.000 0.000 0 0,0.000 0.000 0 15,41.000 5.000 0-15,-41.000-5.000 0 0,0.000 0.000 0 0,31.000 3.000 0 16,-31.000-3.000 0-16,0.000 0.000 0 0,36.000 5.000 0 0,-36.000-5.000 0 15,0.000 0.000 0-15,41.000 3.000 0 0,-41.000-3.000 0 0,29.000 2.000 0 16,-29.000-2.000 0-16,33.000 2.000 0 0,-33.000-2.000 0 16,36.000 1.000 0-16,-36.000-1.000 0 0,36.000 0.000 0 0,-36.000 0.000 0 0,33.000-1.000 0 15,-12.000 0.000 0-15,-21.000 1.000 0 0,40.000 0.000 0 0,-40.000 0.000 0 0,41.000 1.000 0 16,-41.000-1.000 0-16,41.000 2.000 0 0,-41.000-2.000 0 16,46.000 0.000 0-16,-46.000 0.000 0 0,50.000 4.000 0 0,-50.000-4.000 0 15,46.000 4.000 0-15,-46.000-4.000 0 0,54.000 0.000 0 0,-27.000 0.000 0 0,-1.000-1.000 0 16,-1.000 1.000 0-16,1.000-1.000 0 0,1.000 1.000 0 15,1.000 0.000 0-15,-1.000 0.000 0 0,3.000 0.000 0 0,-1.000 0.000 0 0,1.000 1.000 0 0,1.000-1.000 0 16,0.000 1.000 0-16,0.000-1.000 0 0,1.000 0.000 0 0,-3.000 0.000 0 16,1.000-1.000 0-16,-3.000 0.000 0 0,1.000 0.000 0 15,-1.000 1.000 0-15,0.000 0.000 0 0,0.000 1.000 0 0,1.000 0.000 0 16,-28.000-1.000 0-16,52.000 4.000 0 0,-25.000-2.000 0 0,4.000 2.000 0 0,1.000-2.000 0 16,0.000 0.000 0-16,-2.000-2.000 0 0,1.000 1.000 0 15,-1.000-2.000 0-15,0.000 1.000 0 0,1.000-1.000 0 0,-1.000 0.000 0 0,-1.000 0.000 0 0,-29.000 1.000 0 16,56.000 2.000 0-16,-27.000-1.000 0 0,0.000 0.000 0 0,1.000 1.000 0 0,0.000-1.000 0 15,2.000-1.000 0-15,2.000 0.000 0 0,-1.000 0.000 0 0,-4.000 0.000 0 16,0.000-1.000 0-16,-3.000 0.000 0 0,1.000 0.000 0 0,-1.000 0.000 192 16,0.000 1.000-192-16,-2.000 0.000 192 0,2.000 0.000-192 15,0.000 0.000 0-15,1.000 0.000 144 0,-1.000 0.000-144 0,1.000 0.000 0 0,0.000 0.000 0 16,0.000 0.000 0-16,-1.000 0.000 0 16,1.000-1.000 0-16,-3.000 0.000 0 0,3.000 0.000 0 0,-6.000 0.000 0 0,3.000 0.000 0 15,-3.000 0.000 0-15,3.000 0.000 0 0,-24.000 1.000 0 0,43.000 0.000 0 16,-43.000 0.000 0-16,43.000 0.000 0 0,-21.000 0.000 0 0,-22.000 0.000 0 15,42.000 2.000 0-15,-42.000-2.000 0 0,42.000 2.000 0 0,-42.000-2.000 0 0,43.000 0.000 0 0,-43.000 0.000 0 16,40.000 0.000 0-16,-40.000 0.000 0 0,37.000-2.000 0 16,-37.000 2.000 0-16,36.000-1.000 0 0,-36.000 1.000 0 0,34.000-2.000 0 15,-34.000 2.000 0-15,33.000-1.000 0 0,-33.000 1.000 0 0,31.000 0.000 0 0,-31.000 0.000 0 0,31.000 1.000 0 16,-31.000-1.000 0-16,27.000 1.000 0 0,-27.000-1.000 0 16,33.000 1.000 0-16,-33.000-1.000 0 0,32.000 1.000 0 0,-32.000-1.000 0 0,36.000 0.000 0 15,-36.000 0.000 0-15,38.000 0.000 0 0,-38.000 0.000 0 16,38.000-3.000 0-16,-38.000 3.000 0 0,37.000-3.000 0 0,-19.000 0.000 0 15,-1.000 0.000 0-15,-17.000 3.000 0 0,34.000-4.000 0 16,-34.000 4.000 0-16,34.000-2.000 0 0,-18.000 0.000 0 0,1.000 1.000 0 16,-2.000-1.000 0-16,2.000 0.000 128 0,-17.000 2.000-128 0,31.000 0.000 0 0,-16.000-1.000 0 15,-15.000 1.000 0-15,33.000 1.000 0 0,-33.000-1.000 0 16,30.000 1.000 0-16,-30.000-1.000 0 0,32.000 2.000 0 0,-32.000-2.000 0 16,35.000 0.000 0-16,-35.000 0.000 0 0,37.000-1.000 0 0,-37.000 1.000 0 0,32.000-1.000 0 0,-32.000 1.000 0 0,30.000-1.000 0 0,-30.000 1.000 0 15,27.000-1.000 0-15,-27.000 1.000 0 0,24.000-1.000 0 0,-24.000 1.000 0 16,21.000-2.000 0-16,-21.000 2.000 0 0,0.000 0.000 0 0,29.000-1.000 0 15,-29.000 1.000 0-15,0.000 0.000 0 16,27.000-1.000 0-16,-27.000 1.000 0 0,18.000-1.000 0 0,-18.000 1.000 0 16,0.000 0.000 0-16,27.000-1.000 0 0,-27.000 1.000 0 0,0.000 0.000 0 15,29.000 0.000 0-15,-29.000 0.000 0 0,0.000 0.000 0 0,27.000 0.000 0 0,-27.000 0.000 0 16,0.000 0.000 0-16,26.000-1.000 0 0,-26.000 1.000 0 0,0.000 0.000 0 0,24.000 0.000 128 0,-24.000 0.000-128 0,0.000 0.000 0 16,22.000-1.000 192-16,-22.000 1.000-16 0,0.000 0.000-16 0,24.000 0.000 0 15,-24.000 0.000-160-15,0.000 0.000 0 0,27.000-3.000 0 16,-16.000 2.000 128-16,-11.000 1.000-128 15,20.000-1.000 0-15,-20.000 1.000 0 0,22.000-2.000 0 0,-22.000 2.000 0 16,21.000-2.000 0-16,-21.000 2.000 0 0,19.000-2.000 0 0,-19.000 2.000 0 0,17.000-2.000 0 0,-17.000 2.000 0 16,0.000 0.000 0-16,0.000 0.000 0 0,26.000-1.000 0 15,-26.000 1.000 0-15,0.000 0.000 0 0,0.000 0.000 0 0,0.000 0.000 0 16,22.000 0.000 0-16,-18.000 0.000 0 0,-1.000 0.000 0 0,0.000 0.000 0 16,-1.000 0.000 0-16,1.000 0.000 0 0,-1.000 0.000 0 0,-2.000 0.000 0 15,0.000 0.000 0-15,0.000 0.000 0 0,0.000 0.000 0 0,0.000 0.000 0 16,0.000 0.000 0-16,0.000 0.000 0 0,0.000 0.000 0 0,0.000 0.000 0 15,0.000 0.000-144-15,0.000 0.000 144 0,0.000 0.000 0 0,0.000 0.000-160 16,0.000 0.000 160-16,0.000 0.000-128 16,0.000 0.000-256-16,0.000 0.000-32 0,0.000 0.000-16 0,0.000 0.000 0 15,0.000 0.000-768-15,0.000 0.000-144 0,0.000 0.000-48 0,0.000 0.000-10064 16,0.000 0.000-2000-16</inkml:trace>
  <inkml:trace contextRef="#ctx0" brushRef="#br0">6696.000 15593.000 4607 0,'-2.000'-5.000'192'0,"1.000"2.000"64"0,1.000 1.000-256 0,-2.000 0.000 0 0,2.000 1.000 0 0,0.000 0.000 0 0,0.000 0.000 992 0,0.000-2.000 160 0,-1.000-2.000 16 0,-1.000 0.000 16 0,2.000 1.000 800 0,0.000 0.000 176 0,-2.000 0.000 16 0,2.000 2.000 16 0,0.000 2.000 336 16,0.000 0.000 64-16,0.000 0.000 16 0,0.000 0.000 0 0,-1.000 1.000-176 0,1.000-1.000-48 16,0.000 0.000 0-16,0.000 0.000 0 0,0.000 0.000-1456 0,0.000 0.000-288 15,0.000 0.000-64-15,0.000 0.000-16 0,0.000 0.000-416 0,0.000 0.000-144 16,0.000 0.000 0-16,0.000 0.000 144 0,0.000 0.000-144 0,0.000 0.000 0 16,0.000 0.000 0-16,0.000 0.000 0 0,0.000 0.000 0 0,0.000 0.000 0 0,0.000 0.000 0 0,0.000 0.000 0 15,0.000 0.000 0-15,0.000 0.000 128 16,8.000 41.000-128-16,-8.000-41.000 128 0,0.000 0.000-128 0,0.000 0.000 0 15,0.000 0.000 144-15,0.000 0.000-144 0,0.000 0.000 256 0,41.000 30.000-32 0,-41.000-30.000 0 0,0.000 0.000 0 16,0.000 0.000 32-16,37.000 17.000 0 0,-37.000-17.000 0 0,0.000 0.000 0 16,0.000 0.000-256-16,43.000 20.000 144 15,-43.000-20.000-144-15,0.000 0.000 128 0,35.000 15.000-128 0,-35.000-15.000 0 0,0.000 0.000 0 16,31.000 7.000 0-16,-31.000-7.000 0 0,0.000 0.000 128 0,0.000 0.000-128 0,38.000 20.000 0 16,-38.000-20.000 0-16,0.000 0.000 0 0,0.000 0.000 0 0,0.000 0.000 0 15,0.000 0.000 0-15,0.000 0.000 0 16,32.000 22.000 0-16,-32.000-22.000 0 0,0.000 0.000 0 0,0.000 0.000 128 0,0.000 0.000-128 0,-11.000 24.000 0 0,1.000-14.000 320 15,-4.000 4.000 0-15,-2.000 1.000-16 0,-13.000 7.000 0 0,-9.000 7.000-304 16,-8.000 8.000 0-16</inkml:trace>
  <inkml:trace contextRef="#ctx0" brushRef="#br0">3882.000 13003.000 11055 0,'0.000'-1.000'976'0,"0.000"1.000"-784"0,0.000 0.000-192 0,0.000 0.000 0 0,0.000 0.000 832 0,0.000 0.000 128 0,0.000 0.000 32 0,0.000 0.000 0 0,0.000 0.000 32 0,0.000 1.000 16 16,0.000 0.000 0-16,0.000 1.000 0 0,0.000 2.000-64 0,3.000 0.000-16 0,0.000 1.000 0 0,-3.000-5.000 0 0,0.000 0.000-496 0,0.000 0.000-96 15,12.000 50.000-32-15,-12.000-50.000 0 16,0.000 0.000 48-16,12.000 62.000 0 0,-12.000-62.000 0 0,5.000 50.000 0 0,-5.000-50.000 64 0,5.000 52.000 32 15,-5.000-52.000 0-15,5.000 51.000 0 0,-5.000-51.000 96 0,0.000 66.000 32 16,0.000-25.000 0-16,0.000 5.000 0 16,-2.000 7.000-16-16,2.000-2.000 0 0,0.000-4.000 0 0,0.000-4.000 0 15,0.000-4.000 48-15,0.000 2.000 16 0,0.000 2.000 0 0,-1.000 4.000 0 0,-1.000 2.000-400 0,0.000 2.000-64 0,1.000 0.000-32 16,-1.000-3.000 0-16,1.000-3.000 240 0,-1.000-6.000 48 16,0.000-2.000 16-16,1.000 0.000 0 0,-1.000 3.000-48 0,-2.000 2.000-16 0,0.000 4.000 0 15,1.000 1.000 0-15,2.000-1.000-48 0,-1.000-4.000-16 0,0.000-3.000 0 16,-1.000-3.000 0-16,3.000-36.000-192 0,-3.000 67.000-144 0,1.000-29.000 192 0,-4.000 1.000-192 15,4.000 0.000 0-15,1.000 3.000 0 0,-1.000 3.000 0 0,1.000 0.000 0 16,-1.000-2.000 496-16,2.000-3.000-16 16,0.000-1.000 0-16,0.000 2.000 0 0,0.000-4.000-480 0,-2.000 5.000 0 0,2.000 6.000 0 0,-3.000 2.000 0 15,3.000 0.000 208-15,-2.000-7.000-48 0,1.000-5.000-16 16,-1.000-3.000 0-16,-1.000-1.000 16 0,3.000 3.000 0 16,-3.000 1.000 0-16,3.000 0.000 0 0,-2.000-1.000-160 0,2.000 1.000 0 0,0.000 0.000 0 15,0.000-2.000 128-15,2.000 3.000-128 0,-2.000-2.000 0 16,3.000 3.000 0-16,-3.000-40.000 0 0,3.000 56.000 0 0,-3.000-56.000 0 0,3.000 40.000 0 0,-3.000-40.000 0 0,5.000 53.000 0 0,-5.000-7.000 0 15,0.000 11.000 0 1,2.000-5.000 0-16,-2.000-11.000 224 0,3.000-6.000-32 0,-3.000-35.000-16 0,5.000 56.000 0 16,-5.000-56.000 16-16,11.000 54.000 0 0,-4.000-21.000 0 0,-3.000-2.000 0 0,-4.000-31.000-192 0,10.000 60.000 0 15,-10.000-60.000 0-15,6.000 56.000 0 0,-6.000-56.000 0 0,8.000 54.000 0 0,-8.000-54.000 0 0,11.000 56.000 0 32,-11.000-56.000 0-32,8.000 48.000 0 0,-8.000-48.000 0 0,7.000 34.000 0 0,-7.000-34.000 0 0,3.000 32.000 0 15,-3.000-32.000 0-15,6.000 40.000 0 0,-6.000-40.000 0 16,5.000 43.000 0-16,-5.000-43.000 0 0,2.000 38.000 0 0,-2.000-38.000 0 0,3.000 45.000 0 0,-1.000-18.000 0 15,-2.000-27.000 0 1,5.000 45.000 0-16,-5.000-45.000 0 0,1.000 33.000 0 0,-1.000-33.000 0 0,3.000 36.000 0 0,-3.000-36.000 0 0,-6.000 47.000 0 0,4.000-19.000 0 16,1.000 1.000 256-1,-1.000-4.000 32-15,2.000-25.000 0 0,0.000 38.000 0 0,0.000-38.000-288 16,0.000 31.000 0-16,0.000-31.000 0 0,2.000 28.000 0 0,-2.000-28.000 0 0,0.000 0.000 0 16,1.000 37.000 0-16,-1.000-37.000 0 0,0.000 0.000 0 0,0.000 31.000 0 15,0.000-31.000 0-15,0.000 0.000-144 0,0.000 0.000-112 0,-1.000 29.000 0 16,1.000-29.000-16-16,0.000 0.000 0 15,0.000 0.000-320-15,0.000 0.000-64 0,0.000 0.000-16 0,-12.000 10.000-17424 16</inkml:trace>
  <inkml:trace contextRef="#ctx0" brushRef="#br0">3866.000 13052.000 4607 0,'2.000'-5.000'400'0,"-1.000"2.000"-400"0,-1.000 1.000 0 0,2.000 1.000 0 0,-2.000 0.000 832 0,0.000 0.000 96 0,0.000 0.000 16 0,2.000 1.000 0 0,-1.000-2.000 1616 0,-1.000 1.000 320 0,2.000-1.000 64 0,-1.000 1.000 0 15,-1.000 1.000-256-15,0.000 0.000-64 0,0.000 0.000-16 0,0.000 0.000 0 0,2.000 0.000-448 0,-2.000 0.000-96 16,0.000 1.000-16-16,0.000-1.000 0 15,0.000 0.000-960-15,0.000 1.000-208 0,0.000-1.000-48 0,0.000 0.000 0 16,0.000 0.000-208-16,0.000 0.000-48 0,-2.000 0.000-16 0,2.000 1.000 0 16,-1.000 1.000-288-16,-2.000 1.000-48 0,-1.000 2.000-16 0,-1.000 3.000 0 0,-4.000 1.000-208 0,1.000 1.000 128 15,1.000 4.000-128-15,-5.000-1.000 0 0,2.000-1.000 0 0,1.000 0.000 0 16,1.000-1.000 0-16,-1.000 1.000 0 16,0.000 0.000 0-16,-1.000 0.000 0 0,2.000 1.000 0 0,-3.000-1.000 0 0,1.000 0.000-176 15,-1.000 1.000-80-15,3.000-3.000 0 0,0.000-1.000-11824 0,-1.000 0.000-2352 16</inkml:trace>
  <inkml:trace contextRef="#ctx0" brushRef="#br0">3833.000 13064.000 9215 0,'1.000'-1.000'816'16,"-1.000"1.000"-656"-16,0.000 0.000-160 0,3.000 0.000 0 0,-1.000 0.000 3648 0,-1.000 0.000 704 15,1.000 0.000 144-15,1.000 1.000 32 0,-3.000-1.000-1136 0,0.000 0.000-208 16,0.000 0.000-48-16,0.000 0.000-16 0,43.000 29.000-1616 0,-43.000-29.000-320 15,0.000 0.000-64-15,0.000 0.000-16 0,42.000 39.000-656 0,-42.000-39.000-144 16,0.000 0.000-32-16,40.000 34.000 0 0,-40.000-34.000-272 0,0.000 0.000 0 16,43.000 34.000 128-16,-43.000-34.000-128 0,0.000 0.000 0 0,43.000 44.000 0 0,-43.000-44.000 0 0,29.000 38.000-18560 15</inkml:trace>
  <inkml:trace contextRef="#ctx0" brushRef="#br0">2243.000 16718.000 17503 0,'0.000'0.000'1552'0,"0.000"0.000"-1232"0,1.000 2.000-320 0,-1.000-2.000 0 0,0.000-1.000 768 0,0.000 1.000 80 0,0.000 0.000 32 0,0.000 0.000 0 0,3.000 2.000 624 16,-1.000 0.000 128-16,-1.000 0.000 32 0,1.000 0.000 0 0,-2.000-2.000-1104 0,0.000 0.000-224 0,0.000 0.000-32 0,0.000 0.000-16 16,0.000 0.000-32-16,0.000 0.000-16 0,0.000 0.000 0 0,0.000 0.000 0 0,0.000 0.000-112 0,0.000 0.000 0 15,43.000 27.000-128-15,-40.000-26.000 192 0,-1.000 0.000 224 0,1.000 0.000 32 16,2.000 1.000 16-16,-2.000-1.000 0 0,1.000 1.000 16 0,0.000-3.000 0 15,-1.000 0.000 0-15,2.000 0.000 0 0,-5.000 1.000-192 0,0.000 0.000-32 16,0.000 0.000-16-16,0.000 0.000 0 0,0.000 0.000 32 0,0.000 0.000 16 16,0.000 0.000 0-16,45.000 7.000 0 0,-40.000-7.000-96 0,0.000-2.000-32 15,-2.000-1.000 0-15,3.000 1.000 0 0,-3.000 2.000 192 0,2.000 0.000 32 16,0.000 0.000 16-16,0.000-2.000 0 0,1.000 0.000 16 0,-1.000-1.000 0 16,0.000 0.000 0-16,0.000 0.000 0 0,-2.000 1.000-208 0,2.000-2.000-32 15,-1.000 1.000-16-15,1.000 0.000 0 0,0.000-1.000-160 0,2.000-1.000 160 16,0.000 1.000-160-16,0.000-1.000 160 0,-1.000 1.000-160 0,-1.000 0.000 0 0,3.000-2.000 0 15,-2.000 2.000 128-15,-1.000 0.000-128 0,2.000-1.000 0 16,0.000 0.000 0-16,0.000-2.000 0 0,1.000 1.000 0 0,0.000 0.000 0 0,-3.000 1.000 128 16,1.000-1.000-128-16,1.000 0.000 0 0,4.000-2.000 0 0,-3.000-1.000 144 15,4.000-1.000-144-15,-2.000 1.000 0 0,1.000 0.000 128 0,-1.000 1.000-128 0,-2.000 0.000 0 16,1.000 0.000 0-16,0.000 2.000 0 0,-1.000 0.000 0 0,-1.000-1.000 0 16,2.000 1.000 0-16,-3.000 0.000 0 0,3.000 0.000 0 0,0.000-2.000 0 15,1.000 1.000 0-15,-3.000 0.000 0 0,1.000-2.000 0 0,1.000 0.000 0 16,0.000 1.000 0-16,-1.000-2.000 0 0,1.000 0.000 0 0,-1.000-2.000 128 0,0.000 1.000-128 15,2.000-3.000 0-15,-2.000 1.000 0 0,-2.000-1.000 0 16,4.000 0.000 0-16,-2.000 0.000 128 0,0.000-1.000-128 0,1.000 2.000 0 0,-2.000 0.000 0 0,-1.000 1.000 0 16,2.000-2.000 0-16,0.000 2.000 128 0,0.000-1.000-128 0,0.000 1.000 0 0,-1.000 0.000 0 15,-1.000 3.000 0-15,-1.000 1.000 0 16,1.000-2.000 0-16,-3.000 2.000 0 0,2.000-1.000 0 0,0.000 2.000 0 0,-2.000 0.000 0 0,2.000-2.000 0 16,1.000 0.000 0-1,-2.000 0.000 0-15,-1.000-1.000 0 0,2.000 1.000 0 0,-2.000 0.000 0 0,3.000-2.000 0 16,-3.000 1.000 0-16,2.000 0.000 0 0,-2.000 0.000 0 0,2.000-1.000 0 15,0.000 1.000 0-15,1.000 0.000 0 0,-1.000 0.000 0 0,0.000 1.000 0 0,0.000-1.000 0 16,-2.000 3.000 0-16,3.000-1.000 0 0,-1.000-1.000 0 0,-2.000 1.000 0 16,2.000 1.000 0-16,0.000-3.000 0 0,1.000-2.000 0 0,-1.000 0.000 0 15,-2.000 3.000 0-15,2.000-1.000 0 0,-1.000-3.000 0 0,0.000 0.000 0 16,-1.000 3.000 0-16,1.000-1.000 0 0,-1.000 0.000 0 0,2.000 1.000 0 16,-2.000-1.000 0-16,0.000 2.000 0 0,2.000-1.000 0 0,-2.000 2.000 0 15,0.000-1.000 0-15,-1.000-2.000 0 0,1.000 2.000 0 0,0.000 1.000 0 16,1.000-1.000 0-16,-3.000 1.000 0 0,2.000 0.000 0 0,0.000-1.000 0 0,-1.000 2.000 0 15,1.000-1.000 0-15,-1.000 1.000 0 0,-1.000 1.000 0 0,1.000-1.000 0 0,0.000 0.000 0 16,-1.000 1.000 0-16,1.000-1.000 0 0,1.000 0.000 0 0,0.000-1.000 0 16,0.000 1.000 0-16,-3.000 1.000 0 0,2.000-1.000 0 0,0.000 1.000 0 15,-1.000-1.000 0-15,2.000 1.000 0 0,-1.000-2.000 0 16,-2.000 1.000 0-16,3.000 1.000 0 0,-1.000-2.000 0 0,0.000 2.000 0 0,-1.000-1.000 0 16,2.000 0.000 0-16,-1.000-2.000 0 0,-1.000 1.000 0 0,1.000 0.000 0 15,0.000 0.000 0-15,-1.000 0.000 0 0,2.000-1.000 0 0,-1.000 1.000 0 16,1.000 1.000 0-16,-3.000 0.000 0 0,2.000-2.000 0 0,0.000 2.000 0 15,-1.000 0.000 0-15,2.000-1.000 0 0,0.000 1.000 0 0,-3.000-1.000 0 16,3.000-1.000 0-16,1.000 0.000 0 0,-3.000-1.000 0 0,3.000 0.000 0 16,-3.000 1.000 208-16,3.000-1.000-16 0,-3.000 2.000-16 0,2.000-1.000 0 0,0.000 0.000-16 15,-1.000 3.000 0-15,-1.000 0.000 0 0,1.000-1.000 0 0,1.000-3.000-160 16,-1.000 1.000 0-16,0.000-2.000 0 0,-1.000 1.000 0 0,1.000 0.000 0 0,0.000 1.000 0 16,-1.000 0.000 0-16,2.000 0.000 128 0,-1.000 2.000-128 0,-1.000-1.000 0 15,1.000-1.000 0-15,-2.000 3.000 0 0,1.000-1.000 0 0,1.000 0.000 0 16,0.000-1.000 0-16,-1.000 1.000 0 0,1.000-1.000 0 15,1.000 1.000 0-15,-1.000 0.000 0 0,1.000-1.000 0 0,0.000 0.000 0 0,0.000 0.000 0 16,-1.000 0.000 0-16,1.000-2.000 0 0,0.000 0.000 0 0,-1.000-2.000 0 16,1.000 0.000 0-16,1.000-1.000 0 0,0.000 2.000 0 0,-1.000-1.000 0 15,-1.000 0.000 0-15,1.000 0.000 0 0,0.000 3.000 0 0,1.000-2.000 0 0,-1.000 0.000 0 0,0.000 2.000 0 16,0.000 0.000 0-16,0.000 1.000 0 16,-1.000 0.000 0-16,-1.000 0.000 0 0,1.000 2.000 0 0,1.000 0.000 0 0,-1.000-1.000 0 15,1.000 0.000 0-15,-1.000 1.000 0 0,1.000-1.000 0 16,2.000 0.000 128-16,-4.000 0.000-128 0,1.000 2.000 0 0,1.000 0.000 0 15,0.000-2.000 0-15,1.000 1.000 0 0,-1.000 1.000 0 0,0.000-1.000 0 16,2.000-1.000 0-16,-2.000 2.000 0 0,0.000-1.000 0 0,0.000 0.000 0 0,2.000 0.000 0 0,-3.000 1.000 0 16,1.000 0.000 0-16,3.000-2.000 0 0,-3.000 0.000 0 15,2.000 1.000 0-15,-1.000 1.000 0 0,-1.000-1.000 0 0,3.000 0.000 0 16,-3.000 1.000 0-16,0.000-1.000 0 0,2.000 1.000 0 0,0.000-1.000 0 0,0.000 1.000 0 0,1.000-1.000 0 0,-1.000 1.000 0 16,-2.000 0.000 0-16,2.000-1.000 0 0,0.000 1.000 0 0,1.000-1.000 0 15,-1.000 1.000 0-15,2.000-2.000 0 0,-2.000 1.000 0 0,0.000 1.000 0 16,2.000-1.000 0-16,-4.000 0.000 0 0,2.000 0.000 128 15,0.000 1.000-128-15,-1.000 1.000 0 0,1.000-1.000 128 0,-1.000 0.000 32 16,-1.000 0.000 0-16,2.000 1.000 0 0,0.000 0.000 0 0,1.000 1.000-160 16,-3.000-1.000 0-16,2.000 0.000 0 0,0.000 0.000 0 15,0.000 0.000 0-15,2.000 0.000 0 0,-2.000 0.000 0 0,0.000 0.000 0 0,0.000 0.000 0 0,3.000 0.000 0 16,-3.000 1.000 0-16,0.000 0.000 0 16,0.000 1.000 0-16,0.000-1.000 0 0,2.000 0.000 0 0,-2.000 1.000 0 0,-2.000 1.000 0 15,2.000-2.000 0-15,1.000 1.000 0 0,-1.000-1.000 0 0,0.000 1.000 0 16,0.000 0.000 0-16,4.000 0.000 0 0,-4.000-1.000 0 0,0.000 1.000 0 0,3.000 0.000 0 0,1.000 0.000 0 0,0.000-3.000 0 15,3.000 2.000 0 1,-2.000-1.000 0-16,2.000 0.000 0 0,-2.000 0.000 0 0,-2.000 2.000 0 0,3.000-1.000 0 0,-2.000 0.000 0 16,-3.000 0.000 0-16,3.000 2.000 0 0,-4.000 0.000 0 0,0.000 0.000 0 0,0.000-1.000 0 15,1.000 1.000 0-15,-1.000 1.000 0 16,-2.000-1.000 0-16,2.000 1.000 0 0,0.000-1.000 0 0,-2.000 0.000 0 0,3.000 1.000 0 0,-2.000-1.000 0 16,1.000 0.000 0-16,-1.000 0.000 0 15,1.000 0.000 0-15,1.000-1.000 0 0,-1.000 2.000 0 0,-1.000-1.000 0 16,0.000 0.000 0-16,1.000 1.000 0 0,1.000-1.000 0 0,-1.000 1.000 0 0,-1.000 0.000 0 15,0.000 0.000 0-15,1.000-2.000 0 0,0.000 2.000 0 16,-2.000 0.000 0-16,2.000 0.000 0 0,-2.000 0.000 0 0,0.000 2.000 192 16,2.000-2.000-64-16,0.000 0.000 0 0,-2.000 0.000 0 0,0.000 1.000-128 15,2.000-1.000 192-15,-2.000 0.000-64 0,2.000 0.000-128 0,0.000 1.000 0 0,0.000-1.000 0 0,-2.000 0.000 128 16,0.000 0.000-128-16,2.000 1.000 0 16,-2.000-1.000 0-16,3.000 1.000 0 0,-4.000-1.000 0 0,3.000 1.000 0 0,-2.000-1.000 0 0,0.000 1.000 0 0,1.000-1.000 0 0,0.000 0.000 0 15,-1.000 1.000 128-15,1.000-1.000-128 16,-1.000 1.000 0-16,0.000 0.000 0 0,0.000 0.000 0 0,2.000 0.000 0 0,0.000 0.000 0 15,0.000 0.000 0-15,-5.000-1.000 0 0,0.000 0.000 0 0,0.000 0.000 0 16,0.000 0.000 0-16,0.000 0.000 128 0,0.000 0.000-128 0,37.000 9.000 0 16,-37.000-9.000 0-16,0.000 0.000 0 0,0.000 0.000 0 15,0.000 0.000 0-15,0.000 0.000 0 0,0.000 0.000 0 0,0.000 0.000 0 16,36.000 13.000 0-16,-33.000-11.000 0 0,2.000-1.000 0 0,-1.000 0.000 0 0,0.000 0.000 0 0,-1.000 1.000 0 16,-1.000-1.000 0-16,3.000 0.000 0 0,-2.000 1.000 0 15,-3.000-2.000 0-15,0.000 0.000 0 0,0.000 0.000 0 16,0.000 0.000 0-16,0.000 0.000 0 0,0.000 0.000 128 0,0.000 0.000-128 15,0.000 0.000 0-15,0.000 0.000 0 0,40.000 24.000 0 0,-40.000-24.000 0 16,0.000 0.000 0-16,0.000 0.000 0 0,0.000 0.000 0 0,0.000 0.000 0 16,0.000 0.000 0-16,0.000 0.000 0 0,37.000 27.000 0 0,-37.000-27.000 0 0,0.000 0.000 0 15,0.000 0.000 0-15,0.000 0.000 0 0,0.000 0.000 0 0,0.000 0.000 0 0,0.000 0.000 0 16,0.000 0.000 0-16,0.000 0.000 0 0,36.000 31.000 0 0,-36.000-31.000 0 16,0.000 0.000 0-16,0.000 0.000 0 0,0.000 0.000 0 0,0.000 0.000 0 15,0.000 0.000 0-15,0.000 0.000 0 0,34.000 32.000 0 0,-34.000-32.000 0 16,0.000 0.000 0-16,0.000 0.000 0 0,0.000 0.000 0 0,0.000 0.000 0 15,0.000 0.000 0-15,0.000 0.000 0 0,0.000 0.000 0 0,37.000 36.000 0 16,-37.000-36.000 0-16,0.000 0.000 0 0,0.000 0.000 0 0,0.000 0.000 0 16,0.000 0.000 0-16,0.000 0.000 0 0,0.000 0.000 0 0,0.000 0.000 0 0,29.000 41.000 128 0,-29.000-41.000-128 15,0.000 0.000 0-15,0.000 0.000 0 0,0.000 0.000 0 0,0.000 0.000 0 16,0.000 0.000 0-16,29.000 41.000 0 0,-29.000-41.000 0 16,0.000 0.000 0-16,0.000 0.000 0 0,0.000 0.000 0 0,0.000 0.000 0 15,0.000 0.000 0-15,27.000 41.000 0 0,-27.000-41.000 0 0,0.000 0.000 0 0,0.000 0.000 0 16,0.000 0.000 0-16,0.000 0.000 0 0,0.000 0.000 0 0,0.000 0.000 0 15,0.000 0.000 0-15,24.000 44.000 0 0,-24.000-44.000 0 0,0.000 0.000 0 16,0.000 0.000 0-16,0.000 0.000 0 0,0.000 0.000 128 0,21.000 42.000-128 16,-21.000-42.000 0-16,0.000 0.000 0 0,0.000 0.000 0 0,0.000 0.000 0 15,17.000 47.000 0-15,-17.000-47.000 0 0,0.000 0.000 128 0,0.000 0.000-128 0,19.000 42.000 0 0,-19.000-42.000 0 16,0.000 0.000 0-16,0.000 0.000 0 0,13.000 42.000 0 0,-13.000-42.000 0 16,0.000 0.000 0-16,0.000 0.000 0 0,13.000 39.000 0 15,-13.000-39.000 0-15,0.000 0.000 0 0,0.000 0.000 0 0,0.000 0.000 0 0,11.000 41.000 0 16,-11.000-41.000 0-16,0.000 0.000 0 0,0.000 0.000 0 15,0.000 0.000 0-15,0.000 0.000 0 0,14.000 44.000 0 0,-14.000-44.000 0 16,0.000 0.000 0-16,0.000 0.000 0 0,0.000 0.000 0 0,12.000 40.000 0 16,-12.000-40.000 0-16,0.000 0.000 0 0,0.000 0.000 0 0,0.000 0.000 0 0,0.000 0.000 0 15,19.000 41.000 0-15,-19.000-41.000 0 0,0.000 0.000 0 0,0.000 0.000 0 16,0.000 0.000 0-16,0.000 0.000 0 0,0.000 0.000 0 0,19.000 45.000 0 0,-19.000-45.000 0 0,0.000 0.000 0 16,0.000 0.000 0-16,0.000 0.000 0 0,12.000 38.000 0 15,-12.000-38.000 0-15,0.000 0.000 0 0,0.000 0.000 0 16,0.000 0.000 0-16,15.000 38.000 0 0,-15.000-38.000 0 0,0.000 0.000 0 15,0.000 0.000 0-15,0.000 0.000 0 0,14.000 40.000 0 0,-14.000-40.000 0 16,0.000 0.000 0-16,0.000 0.000 0 0,0.000 0.000 0 0,0.000 0.000 0 16,17.000 44.000 0-16,-17.000-44.000 0 0,0.000 0.000 0 0,0.000 0.000 0 0,0.000 0.000 128 0,0.000 0.000-128 0,16.000 44.000 0 15,-16.000-44.000 0-15,0.000 0.000 0 0,0.000 0.000 0 0,0.000 0.000 0 16,0.000 0.000 0-16,15.000 39.000 0 16,-15.000-39.000 0-16,0.000 0.000 0 0,0.000 0.000 0 0,0.000 0.000 0 15,0.000 0.000 0-15,12.000 46.000 0 0,-12.000-46.000 0 0,0.000 0.000 0 0,0.000 0.000 0 0,0.000 0.000 0 0,10.000 44.000 0 16,-10.000-44.000 0-16,0.000 0.000 0 15,0.000 0.000 0-15,0.000 0.000 0 0,12.000 43.000 0 0,-12.000-43.000 0 16,0.000 0.000 0-16,0.000 0.000 0 0,0.000 0.000 0 0,0.000 0.000 0 0,10.000 44.000 0 0,-10.000-44.000 0 16,0.000 0.000 0-16,0.000 0.000 0 15,9.000 37.000 0-15,-9.000-37.000 0 0,0.000 0.000 0 0,0.000 0.000 0 0,0.000 0.000 0 0,10.000 43.000 0 16,-10.000-43.000 0-16,0.000 0.000 0 16,0.000 0.000 0-16,0.000 0.000 0 0,11.000 39.000 0 0,-11.000-39.000 0 0,0.000 0.000 0 0,0.000 0.000 0 0,0.000 0.000 0 0,13.000 44.000 0 15,-13.000-44.000 0 1,0.000 0.000 0-16,0.000 0.000 0 0,11.000 38.000 0 0,-11.000-38.000 0 0,0.000 0.000 0 0,0.000 0.000 0 0,10.000 36.000 0 15,-10.000-36.000 0 1,0.000 0.000 0-16,0.000 0.000 0 0,0.000 0.000 0 0,14.000 43.000 0 0,-14.000-43.000 0 16,0.000 0.000 0-16,0.000 0.000 0 0,12.000 36.000 0 0,-12.000-36.000 0 15,0.000 0.000 0-15,0.000 0.000 0 0,0.000 0.000 0 0,17.000 43.000 0 16,-17.000-43.000 0-16,0.000 0.000 0 0,0.000 0.000 0 0,0.000 0.000 0 16,15.000 36.000 128-16,-15.000-36.000-128 0,0.000 0.000 0 0,0.000 0.000 0 15,0.000 0.000 0-15,0.000 0.000 0 0,19.000 41.000 0 0,-19.000-41.000 0 0,0.000 0.000 0 0,0.000 0.000 0 0,0.000 0.000 0 0,0.000 0.000 0 16,21.000 40.000 128-16,-21.000-40.000-128 15,0.000 0.000 0-15,0.000 0.000 0 0,0.000 0.000 0 0,0.000 0.000 0 0,20.000 39.000 0 0,-20.000-39.000 0 32,0.000 0.000 0-32,0.000 0.000 0 0,0.000 0.000 0 0,0.000 0.000 0 15,23.000 40.000 0-15,-23.000-40.000 0 0,0.000 0.000 0 0,0.000 0.000 0 16,0.000 0.000 128-16,24.000 35.000-128 0,-24.000-35.000 0 0,0.000 0.000 0 0,0.000 0.000 0 16,0.000 0.000 0-16,20.000 35.000 272 0,-20.000-35.000-16 0,0.000 0.000-16 0,0.000 0.000 0 15,0.000 0.000 784-15,21.000 31.000 176 0,-21.000-31.000 16 16,0.000 0.000 16-1,0.000 0.000-1808-15,0.000 0.000-352 0,0.000 0.000-80 0,27.000 32.000-16 0,-27.000-32.000 1648 0,0.000 0.000 320 0,0.000 0.000 64 0,0.000 0.000 16 16,0.000 0.000-832-16,0.000 0.000-192 0,29.000 32.000 0 0,-29.000-32.000 0 16,0.000 0.000 0-16,0.000 0.000 0 0,0.000 0.000 0 0,0.000 0.000 0 15,32.000 27.000 0-15,-32.000-27.000 0 0,0.000 0.000 0 0,0.000 0.000 0 16,0.000 0.000 0-16,0.000 0.000 0 0,0.000 0.000 0 0,32.000 26.000 0 16,-32.000-26.000 0-16,0.000 0.000 0 0,0.000 0.000 0 0,0.000 0.000 0 0,0.000 0.000 0 0,0.000 0.000 0 15,0.000 0.000 0-15,35.000 21.000 0 16,-35.000-21.000-720-16,0.000 0.000-240 15,0.000 0.000-64-15,0.000 0.000 0 0,0.000 0.000 832 0,0.000 0.000 192 0,0.000 0.000 0 0,33.000 21.000 0 0,-33.000-21.000 0 0,0.000 0.000 0 16,0.000 0.000 0-16,0.000 0.000 0 0,0.000 0.000 0 0,0.000 0.000 0 16,0.000 0.000 0-16,0.000 0.000 0 0,38.000 13.000 0 15,-38.000-13.000 0-15,0.000 0.000 0 0,0.000 0.000 0 0,0.000 0.000 0 0,0.000 0.000 0 16,0.000 0.000 0-16,0.000 0.000 0 0,35.000 9.000 128 0,-35.000-9.000-128 16,0.000 0.000 0-16,0.000 0.000 0 0,0.000 0.000 0 0,0.000 0.000 0 15,0.000 0.000 0-15,0.000 0.000 0 0,35.000 8.000 0 0,-35.000-8.000 0 0,0.000 0.000 0 0,0.000 0.000 0 16,0.000 0.000 0-16,0.000 0.000 0 0,0.000 0.000 0 15,0.000 0.000 0-15,32.000 6.000 0 0,-32.000-6.000 0 0,0.000 0.000 0 0,0.000 0.000 0 16,0.000 0.000 0-16,0.000 0.000 0 16,0.000 0.000 0-16,0.000 0.000 0 0,0.000 0.000 0 0,34.000 2.000 0 0,-34.000-2.000 0 15,0.000 0.000 0-15,0.000 0.000 0 0,0.000 0.000 0 0,0.000 0.000 0 0,0.000 0.000 0 16,0.000 0.000 0-16,0.000 0.000 0 16,0.000 0.000 0-16,33.000 3.000 0 0,-33.000-3.000 0 0,0.000 0.000 0 15,0.000 0.000 0-15,0.000 0.000 0 0,0.000 0.000 0 0,0.000 0.000 0 0,0.000 0.000 0 16,0.000 0.000 0-16,0.000 0.000 0 0,0.000 0.000 0 0,0.000 0.000 0 0,0.000 0.000 0 0,0.000 0.000 0 0,0.000 0.000 0 15,0.000 0.000-144-15,0.000 0.000 144 0,0.000 0.000-256 0,0.000 0.000 16 16,0.000 0.000 16-16,0.000 0.000-19776 16</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1-30T05:02:0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00"/>
    </inkml:brush>
  </inkml:definitions>
  <inkml:trace contextRef="#ctx0" brushRef="#br0">9954.000 12516.000 23951 0,'0.000'0.000'2128'0,"0.000"-1.000"-1696"0,0.000 1.000-432 0,0.000 0.000 0 0,0.000 0.000 1280 0,0.000-1.000 160 15,0.000 1.000 32-15,0.000-1.000 16 0,0.000 0.000 272 0,2.000 0.000 48 0,-2.000 0.000 16 0,0.000 0.000 0 0,0.000-1.000-400 0,0.000 2.000-80 16,0.000 0.000 0-16,3.000 0.000-16 0,-3.000 0.000-848 0,0.000 0.000-160 0,0.000 0.000-48 0,0.000 0.000 0 16,-1.000 1.000-64-16,1.000-1.000-16 15,1.000 1.000 0-15,-2.000-1.000 0 0,1.000 1.000 16 0,0.000 0.000 0 0,0.000 1.000 0 0,0.000-2.000 0 16,0.000 0.000-208-16,0.000 0.000 0 0,0.000 0.000 0 0,1.000 47.000 0 16,-1.000-47.000 0-16,-3.000 37.000 0 0,3.000-37.000 0 0,-5.000 38.000 0 15,5.000-38.000 0-15,-9.000 39.000 0 0,9.000-39.000 0 0,-8.000 34.000 0 16,8.000-34.000 0-16,-10.000 32.000 0 0,10.000-32.000 0 0,-11.000 32.000 0 0,11.000-32.000 0 15,-16.000 33.000 0-15,8.000-16.000 0 0,8.000-17.000 0 0,-16.000 33.000 0 0,8.000-16.000 0 16,8.000-17.000 0-16,-14.000 33.000 0 0,14.000-33.000 0 0,-10.000 25.000 0 16,10.000-25.000 0-16,0.000 0.000 0 0,-8.000 21.000 0 0,6.000-18.000 0 15,2.000-2.000 0-15,0.000-1.000 0 0,0.000 0.000 0 16,0.000-1.000-128-16,0.000-1.000 128 0,2.000 1.000-160 16,-2.000 0.000-224-16,1.000 0.000-64 0,3.000-2.000 0 0,-1.000 0.000 0 15,0.000-1.000-112-15,2.000 0.000-16 0,1.000 0.000-16 0,-1.000-1.000 0 16,-2.000 2.000-1152-16,2.000 1.000-240 0,-2.000 0.000-32 0,1.000 0.000-13280 0</inkml:trace>
  <inkml:trace contextRef="#ctx0" brushRef="#br1">9961.000 12559.000 9215 0,'0.000'0.000'816'0,"0.000"-2.000"-656"0,0.000 2.000-160 16,0.000 0.000 0-16,0.000 0.000 1216 0,0.000 0.000 224 0,0.000-1.000 32 15,0.000 0.000 16-15,0.000 1.000 1088 0,0.000-2.000 224 0,0.000 2.000 32 0,0.000-2.000 16 0,0.000 2.000-480 0,0.000-3.000-80 0,0.000 3.000-32 0,0.000-1.000 0 0,0.000 1.000-640 0,0.000 0.000-128 16,0.000-1.000-16-16,0.000 0.000-16 0,0.000 1.000-560 0,0.000 0.000-128 0,0.000 0.000 0 0,0.000 0.000-16 31,0.000 0.000-224-31,0.000 0.000-32 0,0.000 0.000-16 0,0.000 0.000 0 16,0.000 0.000-208-16,0.000 0.000-32 0,0.000 0.000-16 0,0.000 0.000 0 0,0.000 0.000-224 0,0.000 0.000 0 16,0.000 0.000 0-16,0.000 0.000 0 0,0.000 0.000 0 0,0.000 0.000 0 15,0.000 0.000 0-15,0.000 0.000 0 16,0.000 0.000 0-16,0.000 0.000 0 0,0.000 0.000 0 0,0.000 0.000 0 0,0.000 0.000 0 0,0.000 0.000 0 15,0.000 0.000 0-15,0.000 0.000 0 0,0.000 0.000-128 0,0.000 0.000 128 0,0.000 0.000 0 0,0.000 0.000 0 16,0.000 0.000-128-16,0.000 0.000 128 0,0.000 0.000 0 0,0.000 0.000 0 16,0.000 0.000 0-16,0.000 0.000 0 0,1.000 35.000 0 15,-1.000-35.000 0-15,0.000 0.000 0 0,-3.000 32.000 0 16,3.000-32.000 0-16,-6.000 32.000 0 0,6.000-32.000 0 0,-10.000 31.000 0 16,10.000-31.000 0-16,-9.000 31.000 0 0,9.000-31.000 0 0,-11.000 31.000 0 15,11.000-31.000 0-15,-12.000 29.000 0 0,12.000-29.000 0 0,-11.000 27.000 0 16,11.000-27.000 0-16,-10.000 23.000 0 0,10.000-23.000 0 0,-8.000 18.000 0 15,8.000-18.000 0-15,0.000 0.000 0 0,-11.000 21.000 0 0,11.000-21.000 0 0,0.000 0.000 0 16,-8.000 13.000 0-16,8.000-13.000 0 0,0.000 0.000 0 0,0.000 0.000 0 16,0.000 0.000 0-16,0.000 0.000 0 0,-11.000 10.000 0 15,11.000-10.000 0-15,0.000 0.000 0 0,-1.000 3.000 0 0,-1.000-3.000 0 0,2.000 0.000 0 0,0.000 0.000 0 16,0.000 0.000 0-16,0.000 0.000 0 0,-2.000 0.000 0 0,2.000 0.000 0 16,0.000 1.000 0-16,0.000-1.000 0 0,0.000 0.000 0 0,0.000 0.000 0 15,0.000 0.000 0-15,0.000 0.000-128 0,0.000 0.000 128 0,-1.000 0.000-208 16,1.000 0.000 16-16,-2.000 0.000 16 0,2.000 0.000 0 0,0.000 0.000 0 15,0.000 0.000 176-15,-2.000 0.000-128 0,2.000 0.000 128 0,0.000-1.000-128 16,0.000 1.000-16-16,0.000-2.000 0 0,-1.000 1.000 0 0,1.000 0.000 0 16,0.000 0.000-208-16,-2.000-1.000-32 0,2.000-1.000-16 0,-1.000-1.000 0 15,1.000-1.000-848-15,1.000-5.000-160 0,1.000 1.000-48 0,3.000-3.000-14864 16</inkml:trace>
  <inkml:trace contextRef="#ctx0" brushRef="#br1">9935.000 12563.000 10127 0,'0.000'0.000'896'0,"0.000"0.000"-704"0,0.000-1.000-192 0,0.000 1.000 0 0,0.000 0.000 1376 0,0.000-2.000 240 0,0.000 2.000 48 0,0.000-2.000 16 0,2.000 0.000 816 0,-1.000-1.000 176 15,-1.000 3.000 16-15,4.000-4.000 16 0,-3.000 1.000-656 0,1.000 0.000-144 0,-2.000 3.000-32 0,3.000-3.000 0 16,-3.000 3.000-416-16,0.000 0.000-96 0,0.000 0.000-16 0,0.000 0.000 0 0,0.000 0.000-448 0,0.000 0.000-80 16,0.000 0.000-32-16,0.000 0.000 0 0,0.000 0.000-400 0,0.000 0.000-64 0,30.000 39.000-32 0,-30.000-39.000 0 15,0.000 0.000-144-15,0.000 0.000-16 16,18.000 39.000-128-16,-18.000-39.000 192 0,0.000 0.000-32 0,0.000 0.000-16 0,19.000 35.000 0 0,-19.000-35.000 0 15,0.000 0.000-144-15,0.000 0.000 192 16,23.000 38.000-192-16,-23.000-38.000 192 0,0.000 0.000-192 0,0.000 0.000 0 0,27.000 39.000 0 0,-27.000-39.000 128 16,0.000 0.000-128-16,0.000 0.000 0 0,30.000 39.000 0 0,-30.000-39.000 0 15,0.000 0.000 0-15,0.000 0.000 0 16,0.000 0.000 0-16,27.000 34.000 0 0,-27.000-34.000 0 0,0.000 0.000 0 16,0.000 0.000 0-16,0.000 0.000 0 0,0.000 0.000 0 0,0.000 0.000 0 0,0.000 0.000 0 0,0.000 0.000 0 15,0.000 0.000 0-15,26.000 32.000 0 0,-26.000-32.000 0 0,0.000 0.000 0 0,0.000 0.000 0 16,0.000 0.000 0-16,0.000 0.000 0 0,0.000 0.000 0 15,0.000 0.000 0-15,0.000 0.000 0 0,0.000 0.000 0 0,0.000 0.000 0 0,0.000 0.000 0 0,0.000 0.000-192 16,0.000 0.000 32-16,0.000 0.000 16 16,0.000 0.000-416-16,0.000 0.000-80 0,0.000 0.000 0 0,0.000 0.000-16 15,0.000 0.000-624-15,0.000 0.000-128 0,0.000 0.000-32 0,0.000 0.000 0 32,0.000 0.000-112-32,0.000 0.000-32 0,0.000 0.000 0 0,0.000 0.000-7744 0,0.000 0.000-1552 0</inkml:trace>
  <inkml:trace contextRef="#ctx0" brushRef="#br1">10242.000 12443.000 4607 0,'0.000'-2.000'400'0,"0.000"1.000"-400"0,0.000 0.000 0 0,0.000 1.000 0 0,0.000 0.000 3728 0,2.000-1.000 672 0,-2.000 1.000 128 0,0.000 0.000 16 0,1.000 0.000-1344 0,-1.000 0.000-288 0,0.000 0.000-48 0,0.000 0.000-16 0,0.000 0.000-736 0,0.000 0.000-128 16,0.000 0.000-48-16,0.000 0.000 0 0,0.000 0.000-1344 0,0.000 0.000-272 15,7.000 44.000-48-15,-7.000-44.000-16 0,0.000 0.000 48 0,-2.000 43.000 0 16,2.000-43.000 0-16,-3.000 36.000 0 0,3.000-36.000-80 0,-2.000 37.000-16 16,2.000-37.000 0-16,-3.000 35.000 0 0,3.000-35.000-32 0,-6.000 37.000-16 15,6.000-37.000 0-15,-3.000 34.000 0 0,3.000-34.000-160 0,-5.000 30.000 128 16,5.000-30.000-128-16,0.000 0.000 128 0,-7.000 39.000-128 0,7.000-39.000 0 15,0.000 0.000 144-15,-3.000 36.000-144 0,3.000-36.000 0 0,0.000 0.000 0 16,0.000 0.000 0-16,-6.000 30.000 128 0,6.000-30.000-128 0,0.000 0.000 0 0,0.000 0.000 0 0,0.000 0.000 0 16,0.000 0.000 128-16,0.000 0.000-128 0,0.000 0.000 160 0,0.000 0.000-160 15,0.000 0.000 240-15,0.000 0.000-48 0,0.000 0.000-16 0,0.000 0.000 0 16,0.000 0.000-176-16,0.000 0.000 0 0,0.000 0.000 0 0,0.000 0.000 0 16,0.000 0.000 0-16,0.000 0.000 0 0,0.000 0.000 0 0,0.000 0.000 0 15,0.000 0.000-544 1,0.000 0.000-96-16,0.000 0.000 0 0,0.000 0.000-17808 0</inkml:trace>
  <inkml:trace contextRef="#ctx0" brushRef="#br1">10394.000 12594.000 8287 0,'0.000'0.000'736'0,"0.000"0.000"-592"0,0.000 0.000-144 0,0.000 0.000 0 0,0.000 0.000 4944 0,0.000 0.000 960 15,0.000 0.000 192-15,0.000 0.000 48 0,0.000 0.000-3456 0,0.000 0.000-672 16,24.000-5.000-144-16,-24.000 5.000-16 0,0.000 0.000-608 0,31.000-5.000-112 16,-31.000 5.000-32-16,22.000-3.000 0 0,-22.000 3.000-720 0,24.000-3.000-160 15,-24.000 3.000-32-15,23.000-3.000 0 0,-23.000 3.000-192 0,0.000 0.000 128 0,30.000-3.000-128 0,-30.000 3.000 0 16,0.000 0.000 0-16,0.000 0.000 0 15,28.000-1.000 0-15,-28.000 1.000 0 16,0.000 0.000-320-16,0.000 0.000-128 0,0.000 0.000 0 0,0.000 0.000-17680 0</inkml:trace>
  <inkml:trace contextRef="#ctx0" brushRef="#br1">10430.000 12707.000 18431 0,'0.000'0.000'816'0,"0.000"0.000"160"0,0.000 0.000-784 0,0.000 0.000-192 0,0.000 0.000 0 0,0.000 0.000 0 0,0.000 0.000 1840 15,0.000 0.000 320-15,0.000 0.000 64 0,0.000 0.000 16 16,0.000 0.000 896-16,0.000 0.000 192 0,0.000 0.000 48 0,28.000-1.000 0 16,-28.000 1.000-2096-16,0.000 0.000-432 0,34.000-2.000-80 0,-34.000 2.000 0 15,27.000-4.000-512-15,-27.000 4.000-80 0,24.000-4.000-32 0,-24.000 4.000 0 0,23.000-4.000-144 0,-23.000 4.000 0 16,0.000 0.000 0-16,30.000-7.000-12480 16,-30.000 7.000-2368-16</inkml:trace>
  <inkml:trace contextRef="#ctx0" brushRef="#br1">10804.000 12465.000 22111 0,'0.000'0.000'1968'0,"0.000"0.000"-1584"16,0.000 0.000-384-16,0.000 0.000 0 0,11.000-4.000 1984 0,-11.000 4.000 304 0,0.000 0.000 64 0,21.000-2.000 16 15,-21.000 2.000 48-15,27.000-1.000 16 0,-27.000 1.000 0 0,0.000 0.000 0 16,34.000 5.000-1520-16,-34.000-5.000-288 0,0.000 0.000-64 0,0.000 0.000-16 15,30.000 23.000-256-15,-30.000-23.000-48 0,0.000 0.000-16 0,0.000 0.000 0 0,0.000 0.000-224 16,14.000 39.000 0-16,-14.000-39.000 128 0,0.000 0.000-128 16,-9.000 31.000 0-16,9.000-31.000 0 0,-15.000 26.000 0 0,15.000-26.000 0 15,-24.000 30.000 0-15,7.000-14.000 0 0,1.000-2.000 0 0,1.000 0.000-160 16,-2.000-2.000 160-16,1.000-4.000-160 0,1.000-2.000 160 0,4.000-2.000-160 16,0.000 0.000 160-16,11.000-4.000 0 0,-11.000-1.000 0 0,11.000 1.000-128 0,-5.000-5.000 128 0,5.000 5.000 0 15,0.000 0.000 0-15,0.000-6.000 0 0,0.000 6.000 0 0,0.000 0.000-208 16,8.000-7.000 80-16,-8.000 7.000 128 0,13.000-8.000-256 0,-13.000 8.000 64 15,25.000-8.000 0-15,-25.000 8.000 16 0,29.000-4.000 176 0,-29.000 4.000-160 16,26.000-1.000 160-16,-26.000 1.000-160 0,0.000 0.000 160 0,32.000 11.000 0 16,-32.000-11.000 0-16,0.000 0.000 0 0,0.000 0.000 0 0,32.000 30.000 0 15,-32.000-30.000 0-15,0.000 0.000 0 0,19.000 30.000 144 0,-19.000-30.000-144 0,0.000 0.000 192 0,0.000 0.000-192 16,8.000 34.000 208-16,-8.000-34.000-64 0,0.000 0.000-16 0,0.000 0.000 0 16,0.000 0.000 48-16,-10.000 35.000 0 0,10.000-35.000 0 0,0.000 0.000 0 15,-22.000 23.000-48-15,22.000-23.000-128 0,-24.000 16.000 192 0,8.000-7.000-64 16,-3.000 0.000-128-16,-2.000-1.000-224 0,0.000 0.000 48 0,-7.000 0.000-18448 15</inkml:trace>
  <inkml:trace contextRef="#ctx0" brushRef="#br1">9743.000 15731.000 2751 0,'0.000'0.000'256'16,"-1.000"1.000"-256"-16,-1.000 0.000 0 0,2.000-1.000 0 0,-2.000 0.000 544 0,2.000 0.000 64 0,-3.000 0.000 16 0,-1.000-1.000 0 0,-1.000 1.000 224 0,0.000-2.000 48 0,0.000 1.000 16 0,2.000-2.000 0 0,-2.000 1.000 192 0,2.000-1.000 48 16,0.000 0.000 0-16,1.000 0.000 0 0,1.000 1.000 272 0,-1.000-1.000 64 15,0.000-1.000 16-15,2.000 1.000 0 0,-1.000 1.000-96 0,-1.000-1.000 0 0,2.000 2.000-16 0,0.000 2.000 0 16,0.000-2.000-624-16,0.000 1.000-112 0,0.000 1.000-16 0,0.000-1.000-16 15,0.000 0.000 128-15,0.000 1.000 16 0,-2.000 0.000 16 0,2.000 0.000 0 16,0.000-1.000 16-16,0.000 1.000 0 0,0.000 0.000 0 0,-1.000 1.000 0 16,-1.000 0.000-576-16,2.000 1.000-224 0,0.000 0.000 176 0,0.000-2.000-176 15,0.000-1.000 0-15,0.000 0.000 128 0,0.000-2.000-128 0,0.000 1.000 0 16,0.000 1.000 0-16,2.000 0.000 144 0,-2.000 1.000-144 0,1.000-1.000 128 16,-1.000 0.000 784-16,0.000 0.000 160 0,2.000 0.000 16 0,-2.000 1.000 16 0,3.000-1.000-464 0,1.000 1.000-80 15,-1.000 0.000-32-15,0.000 0.000 0 0,-3.000-1.000-304 0,0.000 0.000-64 16,0.000 0.000-16-16,0.000 0.000 0 0,0.000 0.000-144 0,33.000 8.000 0 15,-33.000-8.000 0-15,0.000 0.000 0 0,0.000 0.000 128 0,26.000 2.000-128 16,-26.000-2.000 128-16,0.000 0.000-128 0,0.000 0.000 320 0,32.000 2.000 0 16,-32.000-2.000-16-16,0.000 0.000 0 0,27.000 2.000-304 0,-27.000-2.000 0 15,26.000 2.000 0-15,-26.000-2.000 0 0,30.000 3.000 0 0,-30.000-3.000 0 16,29.000 1.000 0-16,-29.000-1.000 0 0,29.000 1.000 0 0,-29.000-1.000 0 16,32.000 1.000 0-16,-32.000-1.000 0 0,30.000-1.000 0 0,-14.000 0.000 0 0,-16.000 1.000 0 15,29.000-2.000 0-15,-13.000 0.000 160 0,0.000 0.000-160 0,-1.000 0.000 128 0,0.000 1.000-128 16,1.000 0.000 176-16,-1.000 0.000-48 0,-15.000 1.000-128 0,32.000-1.000 192 15,-32.000 1.000-192-15,30.000 0.000 0 0,-30.000 0.000 0 0,32.000 0.000 0 16,-32.000 0.000 0-16,32.000 0.000 0 16,-32.000 0.000 0-16,35.000 1.000 0 0,-35.000-1.000 0 0,38.000 2.000 0 0,-38.000-2.000 0 15,41.000 0.000 0-15,-22.000-2.000 0 0,2.000 0.000 0 0,-21.000 2.000 0 0,37.000-5.000 0 16,-15.000 2.000 0-16,1.000-1.000 0 0,-1.000 1.000 0 0,-1.000-1.000 0 16,-1.000 1.000 0-16,1.000-1.000 0 0,1.000 1.000 0 0,-1.000 0.000 0 15,-1.000 0.000 0-15,-1.000 1.000 0 0,3.000-1.000 0 0,-1.000 2.000 0 0,-21.000 1.000 0 16,41.000 4.000 0-16,-41.000-4.000 0 0,41.000 3.000 0 0,-41.000-3.000 0 15,39.000 3.000 0-15,-39.000-3.000 0 0,37.000 5.000 0 0,-37.000-5.000 0 0,37.000 2.000 0 16,-37.000-2.000-128-16,38.000 1.000 128 0,-38.000-1.000 0 0,39.000 0.000 0 16,-17.000 0.000 0-16,-1.000-1.000 0 0,1.000 0.000 0 0,-1.000 0.000 0 15,1.000 0.000 0-15,-1.000 1.000 0 0,2.000-2.000 0 0,-4.000 1.000-128 16,5.000 1.000 128-16,-24.000 0.000 0 0,45.000 1.000 0 0,-45.000-1.000 0 16,45.000 2.000 0-16,-45.000-2.000 0 0,39.000-2.000 0 0,-39.000 2.000 0 15,39.000 0.000 0-15,-39.000 0.000 0 0,38.000-1.000 0 0,-17.000 0.000 0 16,0.000 0.000 0-16,-1.000 0.000 0 0,0.000 0.000-128 0,3.000 0.000 128 15,1.000-1.000 0-15,0.000 1.000 0 0,1.000 0.000 0 16,-1.000 0.000 0-16,0.000 0.000 0 0,0.000-1.000 0 16,0.000 1.000 0-16,-2.000 0.000-128 0,1.000 0.000 128 0,-4.000-1.000 0 15,0.000 0.000 0-15,0.000-1.000 0 0,-1.000 2.000 0 0,-18.000 1.000 0 0,37.000-1.000 0 0,-37.000 1.000 0 0,33.000-1.000 0 0,-33.000 1.000 0 16,34.000 0.000 0-16,-34.000 0.000 0 16,33.000 2.000 0-16,-33.000-2.000 0 0,34.000 3.000 0 0,-34.000-3.000-128 15,40.000 2.000 128-15,-40.000-2.000 0 0,46.000 2.000 0 0,-22.000-2.000 0 0,0.000 0.000-128 0,-1.000-1.000 128 16,-1.000-1.000 0-16,0.000-2.000 0 15,1.000 1.000 0-15,-2.000-1.000 0 0,-2.000 2.000 0 0,2.000-1.000 0 0,0.000 0.000 0 0,-2.000 0.000 0 16,0.000 1.000 0-16,-1.000-2.000 0 16,1.000 2.000 0-16,3.000-1.000 0 0,-1.000 1.000 0 0,-2.000 0.000 0 0,3.000 2.000 0 15,-1.000-1.000 0-15,-21.000 1.000 0 0,42.000 0.000 0 16,-18.000-1.000 0-16,-1.000 1.000 0 0,-23.000 0.000 0 0,43.000-1.000 0 0,-43.000 1.000 0 0,41.000-1.000 0 0,-41.000 1.000 0 0,40.000-1.000-128 16,-40.000 1.000 128-16,39.000-2.000 0 0,-39.000 2.000 0 0,41.000-1.000 0 15,-19.000 0.000 0-15,-1.000-1.000 0 0,-1.000 1.000 0 0,0.000-2.000 0 16,-1.000 1.000 0-16,2.000 0.000 0 0,0.000-1.000 0 0,-2.000 1.000 0 15,-19.000 2.000 0-15,39.000-2.000 0 0,-39.000 2.000 0 0,35.000-3.000 0 16,-35.000 3.000 0 0,32.000 0.000 0-16,-32.000 0.000 0 0,29.000 0.000 0 0,-29.000 0.000 0 0,30.000 1.000 0 15,-30.000-1.000 0 1,32.000-1.000-128-16,-32.000 1.000 128 0,34.000 3.000 0 0,-34.000-3.000 0 0,33.000 1.000 0 0,-33.000-1.000 0 0,37.000-1.000 0 0,-18.000-1.000 0 0,2.000 1.000 0 16,1.000 0.000 0-16,-1.000-1.000 0 0,2.000-1.000 0 0,1.000-1.000 0 15,0.000 0.000 0-15,0.000 0.000 0 0,0.000 2.000 176 16,-2.000-2.000 32-16,-1.000 0.000 16 0,1.000 0.000 0 0,-1.000 0.000 224 0,1.000 1.000 64 0,-1.000 0.000 0 15,0.000 0.000 0-15,-1.000 2.000-512 0,0.000-2.000 0 0,1.000 1.000 0 0,1.000 0.000 0 16,-1.000 1.000 0-16,1.000 0.000 0 0,2.000 0.000 0 0,0.000-1.000 0 16,2.000 1.000 0-16,-2.000 0.000 0 0,0.000 1.000 0 0,0.000 0.000 0 15,-2.000 1.000 0-15,2.000-2.000 0 0,-24.000 1.000 0 0,42.000 0.000 0 16,-23.000-1.000 0 0,-19.000 1.000 0-16,40.000-2.000 0 0,-40.000 2.000 0 0,37.000-1.000 0 0,-37.000 1.000 0 15,33.000-1.000 0-15,-33.000 1.000 0 0,34.000 0.000 0 0,-34.000 0.000 0 16,32.000 0.000 0-16,-32.000 0.000 0 0,32.000-2.000 0 0,-32.000 2.000 0 15,32.000 0.000 0-15,-32.000 0.000 0 0,33.000 0.000 0 0,-33.000 0.000 0 16,33.000-2.000 0-16,-33.000 2.000 0 0,30.000-1.000 0 0,-30.000 1.000 0 16,32.000-1.000 0-16,-32.000 1.000 0 0,29.000-2.000 0 0,-29.000 2.000 0 15,27.000-4.000 0-15,-27.000 4.000 0 0,26.000-5.000 0 0,-26.000 5.000 0 16,24.000-5.000 0-16,-24.000 5.000 0 0,20.000-4.000 0 0,-20.000 4.000 0 16,19.000-3.000 0-16,-12.000 1.000 0 0,-7.000 2.000 0 0,14.000-2.000 0 0,-14.000 2.000 0 15,0.000 0.000 0-15,0.000 0.000 0 0,17.000-2.000 0 0,-17.000 2.000 0 0,0.000 0.000 0 16,0.000 0.000 0-16,0.000 0.000 0 0,0.000 0.000 0 0,0.000 0.000 0 15,0.000 0.000 0-15,0.000 0.000 0 0,17.000-1.000 0 0,-15.000 1.000 0 16,-2.000 0.000 0-16,0.000 0.000 0 0,0.000 0.000 0 0,0.000 0.000 0 16,0.000 0.000 0-16,0.000 0.000 0 0,0.000 0.000 0 0,0.000 0.000 0 15,0.000 0.000 0-15,0.000 0.000 0 0,0.000 0.000 0 0,0.000 0.000 0 16,0.000 0.000 0-16,0.000 0.000 0 0,0.000 0.000-128 0,0.000 0.000 128 16,0.000 0.000-800-16,0.000 0.000-96 15,0.000 0.000-32-15,0.000 0.000 0 16,0.000 0.000-2080-16,0.000 0.000-400 0</inkml:trace>
  <inkml:trace contextRef="#ctx0" brushRef="#br1">14472.000 15413.000 22111 0,'0.000'0.000'976'0,"0.000"0.000"208"0,0.000 0.000-944 0,0.000 0.000-240 0,0.000-1.000 0 0,0.000 1.000 0 16,0.000 0.000 928-16,-1.000 0.000 144 0,1.000 0.000 16 0,0.000 0.000 16 0,0.000 0.000 160 0,0.000 0.000 16 0,0.000 1.000 16 0,1.000-1.000 0 0,-1.000 0.000-16 0,0.000 1.000 0 0,-1.000-1.000 0 0,1.000 1.000 0 16,0.000-1.000-256-16,0.000 0.000-64 0,0.000 1.000-16 0,1.000-1.000 0 15,-1.000 0.000-512-15,0.000 1.000-112 0,0.000-1.000 0 0,2.000 0.000-16 16,0.000 1.000-304-16,0.000-1.000 0 0,-2.000 0.000 0 0,0.000 0.000 0 16,0.000 0.000 0-16,0.000 0.000 0 0,0.000 0.000 0 0,32.000 11.000 0 15,-32.000-11.000 0-15,0.000 0.000 160 0,34.000 9.000-160 0,-34.000-9.000 128 16,0.000 0.000 32-16,42.000 7.000 0 0,-42.000-7.000 0 0,27.000 4.000 0 0,-27.000-4.000-160 0,0.000 0.000 0 15,40.000 9.000 0-15,-40.000-9.000 0 16,0.000 0.000 0-16,0.000 0.000 0 0,35.000 7.000 0 0,-35.000-7.000 0 16,0.000 0.000 0-16,0.000 0.000 0 0,0.000 0.000 0 0,0.000 0.000 0 0,33.000 12.000 0 0,-33.000-12.000 0 15,0.000 0.000 0-15,0.000 0.000 0 0,0.000 0.000 0 0,0.000 0.000 0 16,0.000 0.000 0-16,0.000 0.000 0 0,0.000 0.000 0 0,0.000 0.000 0 16,0.000 0.000 0-16,0.000 0.000 0 0,-1.000 36.000-176 0,-12.000-24.000 176 0,-3.000 5.000-128 15,-11.000 6.000 128 1,-12.000 6.000-432-16,-9.000 5.000 0 0</inkml:trace>
  <inkml:trace contextRef="#ctx0" brushRef="#br1">11880.000 13041.000 6447 0,'0.000'-1.000'576'0,"0.000"-1.000"-576"0,0.000 1.000 0 16,0.000 0.000 0-16,0.000 1.000 1200 0,0.000-2.000 128 0,0.000-1.000 16 0,0.000-2.000 16 0,0.000-3.000-624 0,0.000 1.000-128 0,0.000 0.000-32 0,2.000 1.000 0 16,-2.000 1.000-944-16,0.000 2.000-192 0,0.000 0.000-32 0,0.000 0.000-16 0,2.000 2.000 608 0,-2.000 0.000 128 15,0.000 0.000 32-15,0.000 1.000 0 0,0.000 0.000 864 0,0.000 0.000 160 0,0.000 1.000 32 0,0.000-1.000 16 16,0.000 0.000 192-16,0.000 0.000 48 0,0.000-1.000 0 0,0.000 1.000 0 16,0.000 1.000-448-16,0.000-1.000-64 0,0.000-1.000-32 15,0.000 0.000 0-15,0.000 0.000-496 0,0.000 0.000-112 0,0.000-1.000 0 0,0.000 0.000-16 16,0.000-1.000 64-16,0.000-3.000 16 0,1.000 0.000 0 0,-1.000-3.000 0 15,2.000 0.000 256-15,-1.000 1.000 64 16,1.000 0.000 16-16,-2.000 2.000 0 0,3.000-1.000-256 0,-3.000 0.000-48 0,2.000-1.000-16 0,0.000 3.000 0 16,-1.000 0.000 32-16,-1.000 2.000 0 0,0.000 0.000 0 0,0.000 0.000 0 15,0.000 2.000 272-15,0.000 0.000 48 0,0.000 0.000 16 0,0.000 1.000 0 16,0.000 0.000-64-16,0.000 0.000-16 0,0.000 0.000 0 0,0.000 0.000 0 0,0.000 1.000-240 0,0.000-1.000-64 16,0.000 0.000 0-16,0.000 1.000 0 0,0.000-1.000-240 0,0.000 0.000-144 15,0.000 0.000 160-15,0.000 0.000-160 0,0.000 0.000 0 0,0.000 0.000 0 16,0.000 0.000 0-16,0.000 1.000 0 15,0.000-1.000 0-15,0.000 0.000 0 0,0.000 0.000 0 0,0.000 1.000 0 16,0.000 1.000 0-16,0.000-1.000 0 0,-1.000 3.000 0 0,1.000 1.000 0 0,-2.000 3.000-144 0,2.000-8.000 144 0,0.000 0.000 0 16,0.000 0.000-144-1,-2.000 58.000 144-15,2.000-58.000 0 0,-1.000 46.000 0 0,1.000-46.000 0 0,1.000 56.000 0 0,-1.000-56.000-128 16,0.000 58.000 128-16,0.000-58.000 0 0,0.000 59.000 0 0,0.000-59.000 0 16,2.000 57.000 0-16,-2.000-57.000 0 0,0.000 54.000 0 0,0.000-54.000-128 15,3.000 58.000 128-15,-3.000-58.000 0 16,3.000 67.000 0-16,-3.000-67.000 0 0,3.000 76.000 0 0,-3.000-76.000 0 0,2.000 77.000 0 0,-2.000-77.000 0 0,2.000 75.000 0 0,-2.000-75.000 0 15,1.000 68.000 0-15,-1.000-68.000 0 0,2.000 77.000 0 0,-2.000-32.000 0 16,3.000 4.000 0-16,-1.000-2.000 0 0,-1.000-1.000 0 0,1.000-2.000 0 0,-2.000-44.000 0 16,3.000 75.000 0-16,-3.000-75.000 0 0,6.000 67.000 0 0,-6.000-67.000 0 15,5.000 71.000 0-15,-5.000-71.000 0 0,3.000 76.000 0 0,-3.000-76.000 0 16,5.000 71.000 0-16,-5.000-71.000 0 0,5.000 60.000 0 16,-5.000-60.000 0-16,6.000 54.000 0 0,-6.000-54.000 0 15,5.000 51.000 0-15,-5.000-51.000 0 0,7.000 48.000 0 0,-7.000-48.000 0 0,6.000 46.000 0 0,-6.000-46.000 0 0,8.000 48.000 0 16,-8.000-48.000 0-16,6.000 53.000-128 0,-6.000-53.000 128 15,5.000 54.000 0 1,-5.000-54.000 0-16,2.000 50.000 0 0,-2.000-50.000 0 0,0.000 46.000 0 0,0.000-46.000 0 16,2.000 41.000 0-16,-2.000-41.000 0 0,-2.000 49.000 0 15,2.000-49.000 0-15,0.000 55.000 0 0,0.000-55.000 0 0,0.000 59.000 0 0,0.000-59.000 0 0,2.000 63.000 0 16,-2.000-63.000 0-16,1.000 60.000 0 0,-1.000-60.000 0 0,5.000 57.000 128 16,-5.000-57.000 304-16,3.000 56.000 64 0,-3.000-56.000 16 0,3.000 51.000 0 15,-3.000-51.000-512-15,2.000 45.000 0 0,-2.000-45.000 0 0,3.000 50.000 0 16,-3.000-50.000 0-16,3.000 58.000 0 0,-3.000-58.000 0 0,4.000 59.000 0 15,-4.000-59.000 160-15,6.000 52.000-160 0,-6.000-52.000 160 0,5.000 50.000-160 16,-5.000-50.000 384-16,6.000 50.000-32 0,-6.000-50.000 0 0,8.000 42.000 0 16,-8.000-42.000-352-16,6.000 40.000 0 0,-6.000-40.000 0 0,7.000 38.000 0 15,-7.000-38.000 0-15,6.000 38.000 0 0,-6.000-38.000 0 0,4.000 41.000 0 16,-4.000-41.000 0-16,1.000 44.000 0 0,-1.000-44.000 0 0,3.000 44.000 0 0,-3.000-44.000 0 0,0.000 39.000 0 16,0.000-39.000 0-16,2.000 38.000 0 0,-2.000-38.000 0 15,-2.000 38.000 0-15,2.000-38.000 0 0,-3.000 42.000 0 0,3.000-42.000 0 0,-1.000 38.000 0 16,1.000-38.000 0-16,-2.000 30.000 0 15,2.000-30.000 0-15,0.000 0.000 0 0,0.000 41.000 0 0,0.000-41.000 0 0,0.000 33.000 0 0,0.000-33.000 0 16,0.000 33.000 0-16,0.000-33.000 0 0,0.000 38.000 0 0,0.000-38.000 0 16,0.000 40.000 0-16,0.000-40.000 0 0,3.000 44.000 0 0,-3.000-44.000 0 15,0.000 39.000 0-15,0.000-39.000 0 0,3.000 32.000 0 0,-3.000-32.000 0 16,3.000 29.000 0-16,-3.000-29.000 0 0,2.000 32.000 0 0,-2.000-32.000 0 16,0.000 31.000 0-16,0.000-31.000 0 0,3.000 37.000 0 0,-3.000-37.000 144 15,0.000 46.000-144-15,3.000-19.000 0 0,-1.000-1.000 336 0,1.000 3.000-32 16,-1.000 3.000-16-16,0.000-5.000 0 0,-2.000-27.000-96 0,1.000 44.000 0 15,-1.000-44.000-16-15,5.000 34.000 0 0,-5.000-34.000-32 0,1.000 30.000 0 0,-1.000-30.000 0 0,2.000 25.000 0 16,-2.000-25.000-144-16,0.000 0.000 0 16,3.000 34.000 0-16,-3.000-34.000 0 0,0.000 0.000 0 0,3.000 32.000 0 0,-3.000-32.000 0 15,0.000 0.000 0-15,0.000 34.000 0 0,0.000-34.000 0 0,0.000 28.000 0 0,0.000-28.000 0 16,0.000 27.000 0-16,0.000-27.000 0 0,-3.000 30.000 0 0,3.000-30.000 0 0,-3.000 34.000 0 0,3.000-12.000 0 16,-2.000 6.000 0-16,-1.000-6.000 0 0,3.000-7.000 0 0,-3.000-1.000 0 15,3.000 3.000 0-15,-3.000-1.000 0 0,3.000-1.000 0 16,0.000-1.000 0-16,-2.000 0.000 0 0,2.000-1.000 0 0,-1.000-2.000 0 15,-3.000 9.000 0-15,-2.000 7.000 0 0,-2.000 10.000 0 0,0.000 9.000 0 16,3.000-8.000 240-16,2.000-11.000-16 0,0.000-6.000 0 0,1.000-4.000 96 16,-2.000-1.000 0-16,4.000-2.000 16 0,-2.000 1.000 0 15,0.000 2.000-336-15,2.000-1.000 0 0,0.000 1.000 0 0,0.000-1.000 0 16,-1.000-1.000 0-16,1.000-15.000 0 0,0.000 26.000 0 0,0.000-26.000 0 16,-2.000 20.000 0-16,2.000-11.000 0 0,0.000-2.000 0 0,0.000-7.000-128 0,-2.000 11.000-96 0,2.000-5.000-16 15,-3.000-1.000 0-15,3.000-5.000 0 16,0.000 0.000-32-16,0.000 0.000-16 0,-5.000 10.000 0 0,5.000-10.000 0 0,0.000 0.000 32 0,0.000 0.000 16 15,-3.000 3.000 0-15,3.000-3.000 0 16,0.000 0.000-528-16,0.000 0.000-128 0</inkml:trace>
  <inkml:trace contextRef="#ctx0" brushRef="#br1">11842.000 12957.000 3679 0,'0.000'-2.000'320'0,"2.000"1.000"-320"0,-2.000-1.000 0 0,1.000 1.000 0 0,-1.000-1.000 768 0,0.000 1.000 96 0,0.000-2.000 16 0,2.000-1.000 0 0,0.000-2.000-96 0,-1.000-1.000-16 0,2.000 1.000 0 0,-3.000-1.000 0 0,3.000 2.000 128 0,-1.000 0.000 32 0,0.000-2.000 0 0,-1.000 2.000 0 16,1.000 2.000 720-16,-2.000-1.000 144 0,1.000 2.000 16 0,-1.000 0.000 16 15,0.000 1.000 96-15,2.000-1.000 0 0,-2.000 1.000 16 0,0.000 0.000 0 16,0.000 2.000-368-16,0.000-1.000-80 0,0.000 0.000-16 0,0.000-1.000 0 16,0.000 1.000-448-16,2.000 0.000-80 0,-4.000 1.000-32 0,2.000-1.000 0 0,0.000 1.000-288 0,0.000-1.000-64 15,0.000 0.000-16-15,0.000 0.000 0 16,-2.000 0.000 48-16,1.000 3.000 16 0,-1.000-1.000 0 0,-1.000 1.000 0 0,-2.000 2.000-352 15,2.000 1.000-64-15,-2.000 2.000 0 0,-1.000 0.000-16 0,-1.000 1.000-176 0,-2.000 2.000 0 16,1.000 0.000 0-16,0.000 1.000 0 0,-2.000-1.000 0 0,4.000-1.000 0 16,-1.000 1.000 0-16,-2.000 0.000 0 0,1.000 2.000 0 0,1.000-2.000 0 15,-2.000 1.000 0-15,3.000-2.000 0 0,-1.000 2.000 0 0,-1.000-2.000 0 16,0.000 0.000 0-16,3.000-2.000 0 0,0.000-1.000-128 0,2.000 0.000 128 16,-3.000-1.000 0-16,3.000-1.000 0 0,0.000-1.000 0 0,-1.000-2.000-144 15,3.000 1.000 144-15,-1.000 0.000 0 16,0.000-1.000-640-16,-1.000 1.000 0 0,0.000-1.000-16 0,0.000 1.000 0 15,0.000 1.000-1264-15,1.000 0.000-256 0,1.000 2.000-64 0,-1.000-2.000-12000 0</inkml:trace>
  <inkml:trace contextRef="#ctx0" brushRef="#br1">11858.000 12991.000 11967 0,'2.000'-5.000'1072'0,"-1.000"2.000"-864"0,1.000 0.000-208 0,-2.000-1.000 0 0,1.000 2.000 816 0,1.000 1.000 112 16,-2.000-1.000 32-16,3.000-1.000 0 16,-1.000-1.000 1792-16,4.000 0.000 352 0,-3.000 0.000 80 0,1.000-1.000 16 15,-3.000 3.000-1744-15,1.000 0.000-352 0,1.000 2.000-64 0,-3.000-1.000-16 0,2.000 2.000-576 0,-1.000 0.000-112 16,1.000 0.000-16-16,1.000 2.000-16 0,-3.000-3.000-176 0,0.000 0.000-128 16,0.000 0.000 192-16,0.000 0.000-192 15,0.000 0.000 576-15,32.000 38.000 0 0,-32.000-38.000 0 0,0.000 0.000 0 16,0.000 0.000-128-16,30.000 45.000-32 0,-30.000-45.000 0 0,0.000 0.000 0 15,24.000 43.000-288-15,-24.000-43.000-128 0,0.000 0.000 128 0,0.000 0.000-128 16,26.000 51.000 0-16,-26.000-51.000 0 0,0.000 0.000 0 0,0.000 0.000 0 16,0.000 0.000 0-16,0.000 0.000 0 0,27.000 41.000 0 0,-25.000-38.000 128 0,1.000 0.000-128 0,0.000-1.000 0 15,0.000 0.000 0-15,-1.000 0.000 0 0,-2.000-1.000 0 0,3.000 0.000 0 16,-3.000-1.000 0-16,2.000 0.000 0 0,-1.000 1.000 0 0,-1.000-1.000 0 0,0.000 1.000 0 0,0.000 0.000 0 16,2.000 0.000-160-16</inkml:trace>
  <inkml:trace contextRef="#ctx0" brushRef="#br1">10295.000 16764.000 11967 0,'0.000'1.000'1072'0,"0.000"-1.000"-864"0,0.000 0.000-208 0,0.000 0.000 0 0,0.000 0.000 1056 0,0.000 0.000 160 0,0.000 1.000 48 0,0.000-1.000 0 0,0.000 1.000 112 15,0.000-1.000 32-15,2.000 0.000 0 0,-2.000 1.000 0 0,1.000-1.000-720 0,-1.000 1.000-144 0,0.000-1.000-32 0,0.000 0.000 0 16,2.000 1.000-192-16,-2.000-1.000-32 0,2.000 1.000-16 0,-2.000 0.000 0 15,1.000 0.000 224-15,-1.000-1.000 32 0,2.000 1.000 16 0,-2.000-1.000 0 0,0.000 1.000 272 0,2.000 0.000 48 16,-1.000 1.000 16-16,-1.000-1.000 0 16,0.000 0.000-608-16,3.000 0.000-112 0,-3.000-1.000-32 0,1.000 0.000 0 15,1.000 1.000-128-15,-2.000-1.000 192 0,2.000 1.000-192 0,-1.000 0.000 192 16,1.000 0.000-192-16,0.000 0.000 0 0,-1.000 0.000 144 0,1.000-1.000-144 0,0.000 1.000 0 0,1.000 0.000 0 16,0.000-1.000 0-16,-1.000 1.000 0 0,2.000 1.000 0 0,-2.000-2.000 0 15,-2.000 0.000 0-15,0.000 0.000 0 0,0.000 0.000 0 0,0.000 0.000 0 16,0.000 0.000 0-16,0.000 0.000 0 0,0.000 0.000 0 0,0.000 0.000 0 15,0.000 0.000 0-15,0.000 0.000 0 0,0.000 0.000 0 0,39.000 13.000 0 16,-36.000-13.000 0-16,1.000 0.000 0 0,-4.000 0.000 128 0,0.000 0.000-128 16,0.000 0.000 128-16,0.000 0.000-128 0,0.000 0.000 912 0,0.000 0.000 112 15,0.000 0.000 32-15,0.000 0.000 0 0,29.000-8.000-784 0,-27.000 6.000-144 16,1.000 1.000-128-16,0.000 0.000 144 0,-1.000 0.000-144 0,1.000-1.000 0 16,-1.000 1.000 0-16,2.000 0.000 0 0,-1.000 0.000 0 0,-1.000-1.000 0 15,1.000 1.000 128-15,-1.000-1.000-128 0,1.000 1.000 0 0,-1.000 0.000 0 0,0.000 0.000 0 0,-1.000 0.000 128 16,1.000-1.000-128-16,-2.000 0.000 0 0,4.000-1.000 0 0,-2.000 1.000 128 15,-1.000 0.000 384-15,3.000-1.000 64 0,-3.000 1.000 0 0,3.000-2.000 16 16,-1.000 1.000-400-16,0.000-3.000-192 0,1.000 2.000 160 0,0.000-1.000-160 16,-1.000-1.000 144-16,2.000-1.000-144 0,-2.000 1.000 128 15,2.000-1.000-128-15,-1.000 2.000 128 0,-2.000-2.000-128 0,3.000 1.000 128 0,-2.000 0.000-128 16,1.000 0.000 128-16,-1.000-1.000-128 0,0.000 2.000 0 0,1.000-1.000 128 16,-2.000 1.000-128-16,1.000-1.000 0 0,-1.000 1.000 0 0,3.000 0.000 0 15,-2.000 0.000 0-15,-1.000 0.000 0 0,1.000-2.000 128 0,1.000 2.000-128 16,0.000 0.000 0-16,-1.000-1.000 0 0,-1.000 0.000 0 0,-1.000 0.000 0 15,4.000-1.000 192-15,-3.000 0.000-64 0,1.000-2.000 0 0,1.000 1.000 0 0,0.000-1.000 208 16,-1.000-1.000 48-16,0.000 0.000 0 0,2.000-1.000 0 16,-2.000 0.000-384-16,1.000-1.000 0 0,0.000 1.000 0 0,-1.000-1.000 0 15,2.000 2.000 0-15,-3.000-2.000 0 0,3.000 2.000 0 0,-4.000-2.000 0 16,3.000 3.000 0-16,-2.000-1.000 0 0,2.000-1.000 0 0,-3.000 0.000 0 0,1.000 1.000 0 16,1.000 1.000 0-16,-1.000 0.000 0 0,1.000-1.000 0 0,-1.000 1.000 0 0,-2.000-1.000 0 15,3.000 1.000 0-15,-3.000 0.000 0 0,4.000 0.000 0 0,-2.000 1.000 0 16,-2.000 1.000 0-16,3.000-3.000 0 0,-3.000 2.000 0 0,2.000 1.000 0 15,0.000-2.000 0-15,-1.000 2.000 0 0,-1.000-1.000 0 0,2.000-1.000 0 16,0.000 1.000 0-16,-1.000 0.000 128 0,-1.000-1.000-128 0,2.000 0.000 0 16,-1.000-1.000 128-16,1.000 1.000-128 0,-2.000-1.000 0 0,3.000-1.000 128 15,-3.000 2.000-128-15,3.000-3.000 0 0,0.000 0.000 0 0,-3.000-2.000 0 0,2.000 3.000 0 16,0.000-3.000 0-16,-1.000 1.000 0 0,1.000-2.000 0 0,-2.000 1.000 0 16,2.000 0.000 0-16,-1.000-2.000 0 0,1.000 2.000 0 15,-2.000-1.000 0-15,1.000 0.000 0 0,1.000 4.000 0 0,-2.000-2.000 0 0,2.000 3.000 0 16,-2.000-1.000 0-16,1.000 2.000 0 0,-1.000 0.000 0 0,0.000-1.000 0 0,0.000 1.000 0 15,0.000 0.000 0-15,3.000-1.000 0 0,-3.000 0.000 0 16,0.000-2.000 0-16,0.000 3.000 0 0,0.000-2.000 0 16,0.000-1.000 0-16,0.000-2.000 0 0,2.000 0.000 0 0,-2.000-3.000 0 0,0.000-3.000 0 15,0.000 2.000 0-15,1.000 1.000 0 0,-1.000-1.000 0 0,0.000 0.000 0 16,2.000 0.000 0-16,0.000 3.000 0 0,-1.000-3.000 0 0,-1.000 1.000 0 0,2.000 2.000 0 16,0.000 0.000 0-16,-1.000 2.000 0 0,1.000-1.000 0 0,-2.000 2.000 0 0,1.000-1.000 0 15,1.000 0.000 0-15,-2.000 1.000 0 0,2.000-2.000 0 0,-1.000 3.000 0 16,-1.000-2.000 0-16,3.000 2.000 0 0,-3.000-2.000 0 15,0.000 0.000 0-15,0.000 0.000 0 0,2.000 1.000 0 0,-1.000-2.000 0 0,-1.000-1.000 0 16,0.000-4.000 0-16,2.000 0.000 0 0,-2.000-2.000 0 0,3.000-1.000 0 0,-1.000 0.000 0 0,0.000-1.000 0 0,-1.000-1.000 0 16,1.000 2.000 0-16,-1.000 1.000 0 15,1.000 0.000 0-15,0.000 1.000 0 0,-1.000 1.000 0 16,2.000 2.000 0-16,-1.000 3.000 0 0,-2.000-1.000-128 0,1.000 3.000 128 0,-1.000-2.000 0 0,0.000 4.000 0 16,0.000-2.000 0-16,2.000 0.000 0 0,-2.000 0.000 0 0,0.000 2.000 0 15,0.000-1.000 0-15,0.000 2.000 0 16,0.000 1.000 0-16,0.000-1.000 0 0,0.000 0.000 0 0,0.000-4.000 0 0,2.000-1.000 0 0,-1.000-2.000 0 15,1.000-2.000 0-15,0.000-2.000 0 0,-1.000 1.000 0 0,2.000 0.000 0 0,-1.000 0.000 0 16,0.000 1.000 0-16,-1.000 2.000 0 0,-1.000-3.000 0 0,3.000 0.000-128 16,-1.000-2.000 128-16,-1.000 4.000 0 0,-1.000 1.000 0 0,0.000 3.000 0 15,0.000 2.000 0-15,0.000 1.000 0 0,0.000 2.000 0 16,0.000 1.000 0-16,0.000 0.000 0 0,0.000-1.000 0 16,2.000 1.000 0-16,-2.000 1.000 0 0,0.000-1.000 0 0,0.000 1.000 0 15,0.000 1.000 0-15,2.000-2.000 0 0,-1.000-2.000 0 0,-1.000 0.000 0 16,2.000-1.000 0-16,0.000-1.000 0 0,1.000 1.000 0 0,0.000-4.000 0 0,0.000-1.000 0 15,3.000 1.000 0-15,-2.000-2.000 0 0,-1.000 2.000 0 16,2.000 0.000 0-16,-2.000 0.000 0 0,0.000 3.000 0 0,2.000-1.000 0 16,-2.000 3.000 0-16,0.000-1.000 0 0,-1.000 1.000 0 0,1.000 0.000 0 15,0.000 1.000 0-15,-3.000-1.000 0 0,2.000 2.000 0 0,1.000 0.000 0 0,-3.000 0.000 0 0,3.000 1.000 0 16,-3.000 1.000 0-16,2.000 0.000 0 0,-1.000-1.000 0 0,1.000 1.000 0 16,0.000-1.000 0-16,-1.000-1.000 0 0,2.000-1.000 0 0,-1.000 1.000 0 15,1.000 0.000 0-15,-1.000-1.000 0 0,4.000 0.000 0 0,-3.000-2.000 0 16,2.000 0.000 0-16,0.000 1.000 0 0,0.000 1.000 0 0,-2.000-1.000 0 15,2.000 4.000 0-15,-2.000-1.000 0 0,2.000-1.000 0 0,-2.000 2.000 0 16,0.000 1.000 0-16,1.000 0.000 0 0,0.000 0.000 0 0,-1.000-2.000 0 16,1.000 2.000 0-16,-1.000 0.000 0 0,0.000 1.000 0 0,0.000-1.000 0 15,1.000 0.000 0-15,0.000-1.000 0 0,-1.000 1.000 0 0,2.000 0.000 0 16,-3.000 0.000 0-16,3.000 0.000 0 0,-2.000 0.000 0 0,3.000-2.000 0 0,1.000 1.000 0 16,-3.000-1.000 0-16,3.000 1.000 0 0,-1.000-2.000 0 15,2.000 3.000 0-15,-3.000-2.000 0 0,2.000 2.000 0 0,0.000-1.000 0 0,-2.000 0.000 0 0,0.000 2.000 0 16,0.000 0.000 0-16,1.000-1.000 0 0,-1.000 2.000 0 0,-2.000 0.000 0 15,0.000 1.000 0-15,1.000-1.000 0 0,-1.000 0.000 0 0,3.000 1.000 0 16,-1.000-2.000 0-16,0.000 1.000 0 0,0.000 0.000 0 0,1.000 0.000 0 16,0.000 0.000 0-16,-1.000 0.000 0 0,0.000 1.000 0 0,0.000 0.000 0 15,1.000 1.000 0-15,-1.000-2.000 0 0,1.000 1.000 0 0,-2.000 0.000 0 0,1.000 0.000 0 16,1.000 1.000 0-16,-3.000-1.000 0 0,3.000 1.000 0 0,-1.000 1.000 0 0,0.000 0.000 0 16,1.000-2.000 0-16,-1.000 1.000 0 0,3.000 0.000 0 15,0.000 0.000 0-15,0.000 0.000 0 0,-1.000 0.000 0 0,2.000 0.000 0 0,-1.000 0.000 0 16,0.000 0.000 0-16,0.000 0.000 0 0,-2.000-1.000 0 15,1.000 1.000 0-15,-2.000 0.000 0 0,1.000 0.000 0 0,0.000-1.000 0 16,-2.000 1.000 0-16,-1.000 0.000 0 0,0.000-1.000 0 16,1.000 0.000 0-16,0.000 0.000 0 0,-1.000 2.000 0 0,0.000-1.000 0 0,1.000-1.000 0 0,-3.000 1.000 0 15,3.000 1.000 0-15,-1.000 0.000 0 0,3.000 1.000 0 0,-3.000-1.000 0 16,2.000 1.000 0-16,-2.000-1.000 0 0,1.000 0.000 0 0,-1.000 0.000 0 16,2.000 1.000 0-16,2.000 0.000 0 0,-2.000 0.000 0 0,0.000 0.000 0 15,0.000 0.000 0-15,1.000-1.000 0 0,-1.000 2.000 0 0,0.000-2.000 0 0,0.000 1.000 0 16,-2.000-1.000 0-16,3.000 1.000 0 0,-1.000-1.000 0 0,-2.000 0.000 0 0,2.000 1.000 0 15,-3.000-1.000 0-15,3.000 0.000 0 0,-1.000 0.000 0 16,-1.000 1.000 0-16,2.000 0.000 0 0,-3.000-1.000 0 0,1.000 1.000 0 0,-1.000-1.000 0 16,1.000 2.000 0-16,-1.000-2.000 0 0,2.000 1.000 0 15,-1.000-1.000 0-15,1.000 1.000 0 0,-1.000-1.000 0 0,0.000 1.000 0 16,-1.000 0.000 0-16,1.000-2.000 0 0,-1.000 2.000 0 0,0.000-1.000 0 16,3.000 1.000 0-16,-3.000 1.000 0 0,3.000 0.000 0 0,0.000 2.000 0 15,-2.000-2.000 0-15,3.000 0.000 0 0,-3.000 0.000 0 0,2.000 1.000 0 0,0.000 0.000 0 0,2.000 1.000 0 16,0.000-1.000 0-16,0.000-1.000 0 0,0.000 1.000 0 0,0.000-1.000 0 0,1.000 1.000 0 15,-1.000-1.000 0-15,-7.000-3.000 0 16,0.000 0.000 0-16,0.000 0.000 0 0,0.000 0.000 0 0,43.000 16.000 0 16,-43.000-16.000 0-16,0.000 0.000 0 0,0.000 0.000 0 0,36.000 12.000 0 0,-36.000-12.000 0 0,0.000 0.000 0 15,0.000 0.000 0-15,36.000 12.000 0 0,-28.000-9.000 0 16,0.000 0.000 0-16,-2.000-1.000 0 0,1.000 2.000 0 16,-1.000-1.000 0-16,0.000-1.000 0 0,1.000 0.000 0 0,-2.000 0.000 0 15,1.000 0.000 0-15,0.000 0.000 0 0,1.000 0.000 0 0,-1.000 0.000 0 0,2.000 0.000 0 16,-1.000 2.000 0-16,1.000-2.000 0 0,-2.000 0.000 0 0,2.000 0.000 0 15,0.000 0.000 0-15,0.000 0.000 0 0,0.000 1.000 0 0,-2.000-1.000 0 0,1.000 0.000 0 0,1.000 0.000 0 0,-2.000 0.000 0 16,-1.000 1.000 0-16,0.000-2.000 0 16,1.000 0.000 0-16,-1.000 0.000 0 0,0.000 0.000 0 0,-2.000 1.000 0 15,2.000-1.000 0-15,1.000-1.000 0 0,-1.000 1.000 0 0,1.000 0.000 0 16,-1.000 0.000 0-16,3.000 0.000 0 0,-3.000 0.000 0 0,1.000 0.000 0 16,1.000-1.000 0-16,1.000 1.000 0 0,-2.000-1.000 0 0,-1.000 1.000 0 15,3.000-1.000 0-15,-2.000 1.000 0 0,1.000-1.000 0 0,-1.000 1.000 0 16,2.000-1.000 0-16,-1.000 1.000 0 0,1.000-1.000 0 0,-2.000 1.000 0 15,2.000-1.000 0-15,-2.000 0.000 0 0,1.000 0.000 0 0,-1.000 0.000 0 16,2.000 0.000 0-16,-3.000 0.000 0 0,2.000 0.000 0 0,0.000 0.000 0 16,-2.000 0.000 0-16,2.000 0.000 0 0,-1.000-1.000 0 0,2.000 1.000 0 15,-2.000-1.000 0-15,1.000 0.000 0 0,2.000-1.000 0 0,-2.000 1.000 0 16,-1.000 0.000 0-16,2.000-1.000 0 0,0.000 1.000 0 0,-1.000 0.000 0 0,-1.000 0.000 0 0,2.000-1.000 0 16,-3.000 1.000 0-16,0.000-1.000 0 15,1.000 2.000 0-15,0.000-2.000 0 0,-1.000 1.000 0 0,0.000-1.000 0 16,0.000 0.000 0-16,1.000 1.000 0 0,-1.000 0.000 0 0,-2.000-1.000 0 0,2.000 1.000 0 15,0.000 0.000 0-15,1.000-1.000 0 0,-1.000 0.000 0 0,1.000 1.000 0 16,-1.000-1.000 0-16,-1.000 0.000 0 0,0.000 1.000 0 0,1.000-1.000 0 0,-2.000 1.000 0 16,2.000-2.000 0-16,-2.000 2.000 0 0,2.000-1.000 0 0,1.000 1.000 0 15,-1.000-1.000 0-15,-2.000 0.000 0 0,2.000 1.000 0 0,-1.000 0.000 0 16,0.000-1.000 0-16,-1.000 0.000 0 0,0.000 1.000 0 0,1.000-1.000 0 16,-1.000 0.000 0-16,0.000 0.000 0 0,1.000-1.000 0 0,0.000 1.000 0 15,-1.000-1.000 0-15,0.000 1.000 0 0,2.000-1.000 0 0,-3.000 1.000 0 16,3.000-1.000 0-16,-2.000 0.000 0 0,3.000 1.000 0 0,-3.000-2.000 0 15,2.000 1.000 0-15,-3.000 0.000 0 0,3.000 0.000 0 0,-2.000 1.000 0 16,1.000-1.000 0-16,1.000 0.000 0 0,-3.000 1.000 0 0,3.000 0.000 0 0,-2.000-2.000 0 16,-1.000 2.000 0-16,1.000 0.000 0 0,-1.000 0.000 0 15,2.000-1.000 0-15,-1.000 1.000 0 0,-1.000 0.000 0 0,1.000-1.000 0 0,-1.000 1.000 0 0,1.000-1.000 0 16,-1.000 0.000 0-16,1.000 0.000 0 0,3.000-1.000 0 0,-3.000 0.000 0 16,1.000 1.000 0-16,-1.000-1.000 0 0,0.000 1.000 0 0,2.000-2.000 0 15,-3.000 2.000 0-15,4.000-1.000 0 0,-3.000 1.000 0 0,0.000 0.000 0 16,-1.000 0.000 0-16,1.000 0.000 0 0,-1.000 0.000 0 0,1.000 0.000 0 15,1.000 0.000 0-15,-2.000 1.000 0 0,1.000 0.000 0 0,-1.000-1.000 0 16,3.000 1.000 0-16,-2.000-1.000 0 0,1.000 1.000 0 0,1.000-2.000 0 0,-1.000 1.000 0 16,1.000-1.000 0-16,1.000 1.000 0 0,-1.000-1.000 0 0,1.000 0.000 0 15,1.000-2.000 0-15,-1.000 2.000 0 0,1.000 0.000 0 0,0.000 1.000 0 0,-2.000 0.000 0 16,0.000 1.000 0-16,0.000-1.000 0 0,1.000 1.000 0 16,-1.000-1.000 0-16,0.000 1.000 0 0,-2.000 0.000 0 0,0.000 0.000 0 0,1.000 1.000 0 15,0.000-1.000 0-15,1.000 0.000 0 16,-2.000 1.000 0-16,2.000-1.000 0 0,-2.000-1.000 0 0,3.000 2.000 0 0,-1.000-1.000 0 0,-1.000-1.000 0 15,1.000 1.000 0-15,-2.000 1.000 0 0,4.000-1.000 0 0,-2.000 0.000 0 0,0.000 0.000 0 16,0.000 0.000 0-16,0.000 0.000 0 0,1.000 0.000 0 16,1.000-1.000 0-16,-2.000 1.000 0 0,1.000 0.000 0 0,0.000-1.000 0 15,-1.000 1.000 0-15,0.000 0.000 0 0,0.000 1.000 0 0,0.000-1.000 0 0,1.000 1.000 0 0,-3.000 0.000 0 16,2.000 1.000 0-16,0.000-1.000 0 0,-2.000 0.000 0 16,0.000 0.000 0-16,3.000 0.000 0 0,-1.000 1.000 0 15,-1.000-1.000 0-15,0.000 0.000 0 0,1.000 0.000 0 0,0.000 1.000 0 0,-2.000-1.000 0 0,2.000 1.000 0 16,1.000-1.000 0-16,2.000 0.000 0 0,-3.000-1.000 0 0,-2.000 2.000 0 15,2.000 0.000 0-15,0.000 0.000 0 16,-2.000 0.000 0-16,0.000-2.000 0 0,0.000 2.000 0 0,-3.000 0.000 0 0,4.000 0.000 0 0,-3.000 0.000 0 16,1.000 0.000 0-16,-2.000-1.000 0 0,3.000 2.000 0 0,-3.000-1.000 0 0,3.000 2.000 0 15,-1.000-2.000 0-15,1.000 1.000 0 0,2.000-1.000 0 0,-2.000 1.000 0 0,-1.000-1.000 0 16,-1.000 1.000 0-16,1.000 1.000 0 0,1.000-1.000 0 0,0.000 0.000 0 16,1.000 0.000 0-16,0.000 1.000 0 15,1.000 0.000 0-15,0.000-1.000 0 0,-2.000 1.000 0 0,0.000 0.000 0 0,1.000 0.000 0 0,0.000 1.000 0 16,1.000 0.000 0-16,0.000 0.000 0 0,-2.000-1.000 0 0,2.000 1.000 0 15,1.000-1.000 0-15,-3.000 0.000 0 0,2.000 2.000 0 16,-2.000-1.000 0-16,2.000 2.000 0 0,0.000-2.000 0 16,1.000-1.000 0-16,-4.000 0.000 0 0,1.000 0.000 0 0,2.000 0.000 0 0,0.000 0.000 0 0,1.000 1.000 0 15,-1.000-1.000 0-15,-2.000 0.000 0 0,2.000 2.000 0 0,0.000-1.000 0 16,1.000 0.000 0-16,-3.000 0.000 0 0,2.000 0.000 0 16,-2.000 0.000 0-16,-1.000 0.000 0 0,1.000 0.000 0 0,-1.000 0.000 0 0,0.000 0.000 0 0,-1.000-1.000 0 15,2.000 0.000 0-15,-1.000 0.000 0 16,-1.000 0.000 0-16,1.000 1.000 0 0,-2.000-1.000 0 0,2.000 1.000 0 0,-1.000 1.000 0 0,-1.000-1.000 0 0,0.000 0.000 0 31,2.000-1.000 0-31,-2.000 1.000 0 0,1.000 2.000 0 0,-1.000-1.000 0 0,0.000 1.000 0 0,2.000-2.000 0 16,-2.000 1.000 0-16,0.000-1.000 0 0,2.000 1.000 0 0,-1.000 0.000 0 0,-1.000 1.000 0 15,2.000-2.000 0-15,0.000 1.000 0 0,-1.000 0.000 0 16,-1.000 0.000 0-16,0.000 0.000 0 0,3.000 1.000 0 0,-3.000-1.000 0 0,0.000-4.000 0 16,0.000 0.000 0-16,0.000 0.000 0 0,0.000 0.000 0 15,0.000 0.000 0-15,0.000 0.000 0 0,0.000 0.000 0 0,0.000 0.000 0 16,10.000 47.000 0-16,-10.000-47.000 0 0,0.000 0.000 0 0,0.000 0.000 0 15,0.000 0.000 0-15,0.000 0.000 0 0,0.000 0.000 0 0,0.000 0.000 0 16,0.000 0.000 0-16,8.000 48.000 0 0,-8.000-48.000 0 0,0.000 0.000 0 16,0.000 0.000 0-16,0.000 0.000 0 0,0.000 0.000 0 0,0.000 0.000 0 15,8.000 48.000 0-15,-8.000-48.000 0 0,0.000 0.000 0 0,0.000 0.000 0 16,0.000 0.000 0-16,3.000 52.000 0 0,-3.000-52.000 0 0,0.000 0.000 0 0,0.000 0.000 0 0,0.000 0.000 0 16,8.000 46.000 0-16,-8.000-46.000 0 0,0.000 0.000 0 0,0.000 0.000 0 15,0.000 0.000 0-15,0.000 0.000 0 0,7.000 49.000 0 0,-7.000-49.000 0 16,0.000 0.000 0-16,0.000 0.000 0 0,0.000 0.000 0 0,0.000 0.000 0 15,4.000 44.000 0-15,-4.000-44.000 0 0,0.000 0.000 0 0,0.000 0.000 0 16,0.000 0.000 0-16,0.000 0.000 0 0,0.000 0.000 0 0,5.000 45.000 0 16,-5.000-45.000 0-16,0.000 0.000 0 0,0.000 0.000 0 0,0.000 0.000 0 15,0.000 0.000 0-15,0.000 0.000 0 0,0.000 0.000 0 0,6.000 46.000 0 0,-6.000-46.000 0 16,0.000 0.000 0-16,0.000 0.000 0 0,0.000 0.000 0 0,0.000 0.000 0 16,0.000 0.000 0-16,0.000 0.000 0 0,2.000 48.000 0 15,-2.000-48.000 0-15,0.000 0.000 0 0,0.000 0.000 0 0,0.000 0.000 0 0,0.000 0.000 0 0,-2.000 46.000 0 16,2.000-46.000 0-16,0.000 0.000 0 15,0.000 0.000 0-15,0.000 0.000 0 0,0.000 45.000 0 0,0.000-45.000 0 0,0.000 0.000 0 16,0.000 0.000 0-16,0.000 0.000 0 0,0.000 0.000 0 0,2.000 44.000 0 0,-2.000-44.000 0 16,0.000 0.000 0-16,0.000 0.000 0 0,0.000 0.000 0 0,0.000 0.000 0 15,0.000 0.000 0-15,0.000 49.000 0 0,0.000-49.000 0 0,0.000 0.000 0 16,0.000 0.000 0-16,0.000 0.000 0 0,0.000 0.000 0 0,0.000 43.000 0 0,0.000-43.000 0 16,0.000 0.000 0-16,0.000 0.000 0 0,0.000 0.000 0 15,0.000 0.000 0-15,0.000 43.000 0 0,0.000-43.000 0 0,0.000 0.000 0 0,0.000 0.000 0 16,0.000 0.000 0-16,0.000 0.000 0 0,0.000 43.000 0 0,0.000-43.000 0 0,0.000 0.000 0 15,0.000 0.000 0-15,0.000 0.000 0 16,0.000 0.000 0-16,2.000 46.000 0 0,-2.000-46.000 0 0,0.000 0.000 0 16,0.000 0.000 0-16,0.000 0.000 0 0,0.000 0.000 0 0,0.000 0.000 0 15,3.000 44.000 0-15,-3.000-44.000 0 0,0.000 0.000 0 0,0.000 0.000 0 0,0.000 0.000 0 0,0.000 0.000 0 16,0.000 0.000 0-16,0.000 0.000 0 0,9.000 47.000 0 0,-9.000-47.000 0 16,0.000 0.000 0-16,0.000 0.000 0 0,0.000 0.000 0 0,0.000 0.000 0 0,0.000 0.000 0 0,0.000 0.000 0 15,5.000 47.000 0-15,-5.000-47.000 0 16,0.000 0.000 0-16,0.000 0.000 0 0,0.000 0.000 0 0,0.000 0.000 0 0,0.000 0.000 0 15,0.000 0.000 0-15,5.000 48.000 0 0,-5.000-48.000 0 16,0.000 0.000 0-16,0.000 0.000 0 0,0.000 0.000 0 0,0.000 0.000 0 0,5.000 43.000 0 0,-5.000-43.000 0 16,0.000 0.000 0-16,0.000 0.000 0 0,0.000 0.000 0 0,0.000 0.000 0 15,8.000 47.000 0-15,-8.000-47.000 0 0,0.000 0.000 0 16,0.000 0.000 0-16,0.000 0.000 0 0,0.000 0.000 0 0,8.000 51.000 0 0,-8.000-51.000 0 16,0.000 0.000 0-16,0.000 0.000 0 15,0.000 0.000 0-15,8.000 45.000 0 0,-8.000-45.000 0 0,0.000 0.000 0 16,0.000 0.000 0-16,0.000 0.000 0 0,0.000 0.000 0 0,11.000 49.000 0 0,-11.000-49.000 0 0,0.000 0.000 0 15,0.000 0.000 0-15,0.000 0.000 0 0,11.000 47.000 0 0,-11.000-47.000 0 16,0.000 0.000 0-16,0.000 0.000 0 0,0.000 0.000 0 0,11.000 48.000 0 16,-11.000-48.000 0-16,0.000 0.000 0 0,0.000 0.000 0 0,0.000 0.000 0 0,12.000 51.000 0 15,-12.000-51.000 0-15,0.000 0.000 0 0,0.000 0.000 0 0,12.000 52.000 0 16,-12.000-52.000 0-16,0.000 0.000 0 0,0.000 0.000 0 0,13.000 50.000 0 0,-13.000-50.000 0 0,0.000 0.000 0 0,0.000 0.000 0 16,0.000 0.000 0-1,14.000 49.000 0-15,-14.000-49.000 0 0,0.000 0.000 0 0,0.000 0.000 0 16,14.000 51.000 0-16,-14.000-51.000 0 0,0.000 0.000 0 0,0.000 0.000 0 15,17.000 50.000 0-15,-17.000-50.000 0 0,0.000 0.000 0 16,0.000 0.000 0-16,19.000 55.000 0 0,-19.000-55.000 0 0,0.000 0.000 0 16,16.000 44.000 0-16,-16.000-44.000 0 0,0.000 0.000 0 0,16.000 47.000 0 0,-16.000-47.000 0 15,0.000 0.000 0-15,16.000 52.000 0 0,-16.000-52.000 0 0,0.000 0.000 0 0,17.000 49.000 0 0,-17.000-49.000 0 0,0.000 0.000 0 16,19.000 41.000 0-16,-19.000-41.000 0 0,0.000 0.000 0 0,0.000 0.000 0 16,24.000 50.000 0-1,-24.000-50.000 0-15,0.000 0.000 0 0,0.000 0.000 0 0,22.000 45.000 0 0,-22.000-45.000 0 16,0.000 0.000 0-16,0.000 0.000 0 0,22.000 45.000 0 0,-22.000-45.000 0 0,0.000 0.000 0 15,0.000 0.000 0-15,21.000 46.000 0 0,-21.000-46.000 0 0,0.000 0.000 0 0,0.000 0.000 0 0,24.000 45.000 0 16,-24.000-45.000 0-16,0.000 0.000 0 16,0.000 0.000 0-16,24.000 43.000 0 0,-24.000-43.000 0 15,0.000 0.000 0-15,0.000 0.000 0 0,24.000 37.000 0 0,-24.000-37.000 0 16,0.000 0.000 0-16,0.000 0.000 0 0,0.000 0.000 0 0,29.000 40.000 0 16,-29.000-40.000 0-16,0.000 0.000 0 0,0.000 0.000 0 0,0.000 0.000 0 15,33.000 36.000 0-15,-33.000-36.000 0 0,0.000 0.000 0 0,0.000 0.000 0 0,0.000 0.000 0 0,0.000 0.000 0 16,32.000 39.000 0-16,-32.000-39.000 0 0,0.000 0.000 0 15,0.000 0.000 0-15,0.000 0.000 0 0,0.000 0.000 0 0,29.000 37.000 0 0,-29.000-37.000 0 16,0.000 0.000 0-16,0.000 0.000 0 0,0.000 0.000 0 0,35.000 26.000 0 16,-35.000-26.000 0-16,0.000 0.000 0 0,0.000 0.000 0 0,0.000 0.000 0 15,37.000 27.000 0-15,-37.000-27.000 0 0,0.000 0.000 0 0,0.000 0.000 0 16,0.000 0.000 0-16,0.000 0.000 0 0,32.000 28.000 0 0,-32.000-28.000 0 16,0.000 0.000 0-16,0.000 0.000 0 0,0.000 0.000 0 0,0.000 0.000 0 15,0.000 0.000 0-15,0.000 0.000 0 0,35.000 26.000 0 0,-35.000-26.000 0 16,0.000 0.000 0-16,0.000 0.000 0 0,0.000 0.000 0 0,0.000 0.000 0 0,0.000 0.000 0 15,0.000 0.000 0-15,34.000 25.000 0 0,-34.000-25.000 0 0,0.000 0.000 0 0,0.000 0.000 0 16,0.000 0.000 0-16,0.000 0.000 0 16,0.000 0.000 0-16,0.000 0.000 0 0,0.000 0.000 0 0,35.000 18.000 0 15,-35.000-18.000 0-15,0.000 0.000 0 0,0.000 0.000 0 0,0.000 0.000 0 16,0.000 0.000 0-16,0.000 0.000 0 0,0.000 0.000 0 0,0.000 0.000 0 0,0.000 0.000 0 16,0.000 0.000 0-16,0.000 0.000 0 0,0.000 0.000 0 15,32.000 14.000 0-15,-32.000-14.000 0 0,0.000 0.000 0 0,0.000 0.000 0 16,0.000 0.000 0-16,0.000 0.000 0 0,0.000 0.000 0 0,0.000 0.000 0 0,0.000 0.000 0 0,0.000 0.000 0 15,0.000 0.000 0-15,0.000 0.000 0 0,31.000 16.000 0 0,-31.000-16.000 0 16,0.000 0.000 0-16,0.000 0.000 0 0,0.000 0.000 0 0,0.000 0.000 0 0,0.000 0.000 0 0,0.000 0.000 0 16,0.000 0.000 0-16,0.000 0.000 0 0,31.000 12.000 0 0,-31.000-12.000 0 15,0.000 0.000 0-15,0.000 0.000 0 0,0.000 0.000 0 0,0.000 0.000 0 16,0.000 0.000 0-16,0.000 0.000 0 16,0.000 0.000 0-16,34.000 13.000 0 0,-34.000-13.000 0 0,0.000 0.000 0 0,0.000 0.000 0 0,0.000 0.000 0 15,0.000 0.000 0-15,0.000 0.000 0 16,0.000 0.000 0-16,31.000 13.000 0 0,-31.000-13.000 0 0,0.000 0.000 0 0,0.000 0.000 0 15,0.000 0.000 0-15,0.000 0.000 0 0,0.000 0.000 0 0,0.000 0.000 0 0,0.000 0.000 0 16,33.000 10.000 0-16,-33.000-10.000 0 0,0.000 0.000 0 0,0.000 0.000 0 16,0.000 0.000 0-16,0.000 0.000 0 0,0.000 0.000 0 0,0.000 0.000 0 15,0.000 0.000 0-15,0.000 0.000 0 0,0.000 0.000 0 0,30.000 9.000 0 0,-30.000-9.000 0 16,0.000 0.000 0-16,0.000 0.000 0 0,0.000 0.000 0 0,0.000 0.000 0 16,0.000 0.000 0-16,0.000 0.000 0 0,0.000 0.000 0 15,29.000 5.000 0-15,-29.000-5.000 0 0,0.000 0.000 0 0,0.000 0.000 0 16,0.000 0.000 0-16,0.000 0.000 0 0,0.000 0.000 0 0,0.000 0.000 0 15,0.000 0.000 0-15,29.000 5.000 0 0,-29.000-5.000 0 0,0.000 0.000 0 0,0.000 0.000 0 0,0.000 0.000 128 16,0.000 0.000-128-16,0.000 0.000 0 0,0.000 0.000 0 0,0.000 0.000 0 16,0.000 0.000 0-16,0.000 0.000 0 0,0.000 0.000 0 0,0.000 0.000 0 0,0.000 0.000 0 0,0.000 0.000 0 31,0.000 0.000 0-31,0.000 0.000 0 0,0.000 0.000 0 0,3.000-2.000-160 0</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1-30T05:02:45"/>
    </inkml:context>
    <inkml:brush xml:id="br0">
      <inkml:brushProperty name="width" value="0.05292" units="cm"/>
      <inkml:brushProperty name="height" value="0.05292" units="cm"/>
      <inkml:brushProperty name="color" value="#000000"/>
    </inkml:brush>
  </inkml:definitions>
  <inkml:trace contextRef="#ctx0" brushRef="#br0">16873.000 12290.000 16575 0,'0.000'-1.000'1472'0,"0.000"0.000"-1168"0,0.000 0.000-304 0,0.000 1.000 0 0,0.000 0.000 2096 0,0.000 0.000 352 0,0.000 0.000 80 0,0.000-1.000 16 0,2.000 1.000 256 0,-2.000 0.000 48 16,0.000-1.000 16-16,0.000 1.000 0 0,0.000 0.000-1584 0,0.000 0.000-304 15,-2.000 0.000-64-15,2.000 1.000-16 0,0.000-1.000-496 0,0.000 0.000-96 16,0.000 0.000-32-16,0.000 0.000 0 0,0.000 0.000-96 0,0.000 42.000-32 16,0.000-42.000 0-16,0.000 0.000 0 0,-8.000 48.000 16 0,8.000-48.000 0 15,-9.000 34.000 0-15,9.000-34.000 0 0,-13.000 39.000-32 0,13.000-39.000-128 0,-18.000 39.000 192 16,18.000-39.000-64-16,-17.000 41.000-128 0,17.000-41.000 0 0,-17.000 37.000 0 0,17.000-37.000 0 16,-16.000 36.000 0-16,16.000-36.000 0 0,-14.000 35.000 128 0,14.000-35.000-128 15,-13.000 36.000 0-15,13.000-36.000 0 0,-12.000 32.000 0 0,12.000-32.000 0 16,0.000 0.000 0-16,-15.000 39.000 0 0,15.000-39.000 0 0,0.000 0.000 0 15,0.000 0.000 0-15,0.000 0.000 0 0,0.000 0.000 0 0,0.000 0.000 0 16,-14.000 26.000-320-16,14.000-27.000 64 0,0.000 0.000 16 0,0.000 0.000 0 16,1.000 0.000-928-16,-1.000-2.000-192 0,2.000-3.000-48 0,4.000-5.000-15328 15</inkml:trace>
  <inkml:trace contextRef="#ctx0" brushRef="#br0">16867.000 12396.000 22111 0,'0.000'-2.000'976'0,"0.000"1.000"208"16,0.000 0.000-944-16,0.000 0.000-240 0,0.000 1.000 0 0,-2.000 0.000 0 0,2.000 0.000 2128 0,0.000 0.000 384 16,0.000 0.000 80-16,0.000 0.000 16 0,2.000 0.000-240 0,-2.000 0.000-64 15,1.000 0.000 0-15,-1.000 0.000 0 0,2.000 0.000-1696 0,-1.000 1.000-352 16,1.000 0.000-64-16,3.000 0.000 0 0,-5.000-1.000-192 0,0.000 0.000 0 16,0.000 0.000 0-16,0.000 0.000 0 0,27.000 22.000 0 0,-27.000-22.000 0 15,0.000 0.000 0-15,0.000 0.000 0 0,30.000 32.000 0 0,-30.000-32.000 0 16,0.000 0.000 0-16,0.000 0.000 0 0,27.000 45.000 0 0,-27.000-45.000 0 0,0.000 0.000 0 0,21.000 40.000 0 15,-21.000-40.000 0-15,0.000 0.000 240 0,18.000 45.000-64 0,-18.000-45.000-16 16,0.000 0.000-160-16,16.000 43.000 192 0,-16.000-43.000-192 0,0.000 0.000 192 16,0.000 0.000-192-16,17.000 42.000 0 0,-17.000-42.000 0 0,0.000 0.000 0 15,0.000 0.000 0-15,0.000 0.000 0 0,0.000 0.000 0 0,0.000 0.000 0 16,0.000 0.000 0-16,0.000 0.000 0 0,0.000 0.000 0 0,0.000 0.000 0 16,0.000 0.000 0-16,0.000 0.000 0 0,0.000 0.000 0 0,0.000 0.000 0 15,0.000 0.000-864 1,0.000 0.000-96-16,0.000 0.000-32 0,26.000-7.000-16320 0</inkml:trace>
  <inkml:trace contextRef="#ctx0" brushRef="#br0">17178.000 12281.000 25791 0,'0.000'0.000'1152'0,"-1.000"0.000"224"0,1.000 0.000-1104 0,-2.000 0.000-272 0,2.000 0.000 0 0,0.000 0.000 0 15,0.000 0.000 800-15,0.000 0.000 96 0,-1.000 1.000 32 0,-1.000 1.000 0 16,-1.000 1.000 752-16,3.000-3.000 160 0,0.000 0.000 16 0,0.000 0.000 16 16,-15.000 32.000-1168-16,15.000-32.000-256 0,0.000 0.000-32 0,-17.000 48.000-16 15,17.000-48.000 160-15,-13.000 38.000 16 0,13.000-38.000 16 0,-13.000 38.000 0 0,13.000-38.000-192 0,-11.000 39.000-32 0,11.000-39.000-16 0,-13.000 37.000 0 16,13.000-37.000-112-16,-11.000 34.000-32 16,11.000-34.000 0-16,-11.000 34.000 0 0,11.000-34.000-208 0,-8.000 32.000 0 15,8.000-32.000 0-15,0.000 0.000 0 0,-13.000 44.000 0 0,13.000-44.000 0 16,0.000 0.000 0-16,-11.000 33.000 0 0,11.000-33.000 0 0,0.000 0.000 0 15,0.000 0.000 0-15,0.000 0.000 0 0,0.000 0.000 0 0,-13.000 25.000 0 16,13.000-24.000 0-16,0.000-1.000 0 0,0.000 0.000 0 0,0.000 0.000 0 0,0.000 0.000 0 0,0.000 0.000 0 16,0.000 0.000 0-16,0.000 0.000-128 15,0.000 0.000 128-15,0.000 0.000-208 16,0.000 0.000-1648-16,-1.000 0.000-320 0,2.000-1.000-64 0,1.000-2.000-13760 0</inkml:trace>
  <inkml:trace contextRef="#ctx0" brushRef="#br0">17295.000 12454.000 19343 0,'0.000'0.000'1728'16,"3.000"-1.000"-1392"-16,-1.000 0.000-336 0,1.000 0.000 0 0,-1.000 1.000 2112 0,0.000-1.000 336 15,1.000 0.000 80-15,6.000 0.000 16 0,1.000-2.000 208 0,0.000 1.000 32 16,2.000 1.000 16-16,-2.000 0.000 0 0,3.000 1.000-2032 0,-3.000 0.000-384 16,-10.000 0.000-96-16,20.000 3.000-16 0,-20.000-3.000-272 0,0.000 0.000 0 15,24.000 7.000 0-15,-24.000-7.000 0 16,0.000 0.000-352-16,0.000 0.000-80 15</inkml:trace>
  <inkml:trace contextRef="#ctx0" brushRef="#br0">17271.000 12577.000 23951 0,'0.000'0.000'1056'0,"0.000"0.000"224"0,0.000 0.000-1024 0,0.000 0.000-256 15,0.000 0.000 0-15,0.000 0.000 0 0,0.000 0.000 2592 0,0.000 0.000 464 16,0.000 0.000 80-16,0.000 0.000 32 0,0.000 0.000-1088 0,0.000 0.000-224 15,10.000-1.000-32-15,-2.000-2.000-16 0,3.000 0.000-1264 0,-1.000-2.000-256 0,6.000 2.000-48 0,-3.000-1.000-16 0,3.000 0.000-224 0,-1.000 0.000 128 16,-3.000 1.000-128-16,2.000-1.000 0 0,-4.000 2.000 0 0,2.000 0.000 0 16,-5.000 1.000 0-16,-7.000 1.000 0 0,16.000-1.000 0 0,-16.000 1.000 0 15,0.000 0.000 0-15,0.000 0.000 0 16,20.000 2.000-1088-16,-20.000-2.000-176 0,0.000 0.000-16 0,0.000 0.000-16400 16</inkml:trace>
  <inkml:trace contextRef="#ctx0" brushRef="#br0">17625.000 12205.000 36863 0,'0.000'-2.000'1632'0,"0.000"2.000"336"0,0.000 0.000-1584 0,2.000 0.000-384 0,-2.000 0.000 0 0,1.000-1.000 0 15,2.000 1.000 656-15,0.000 0.000 48 0,2.000 0.000 16 0,3.000-1.000 0 16,5.000 0.000-288-16,0.000 1.000-64 0,3.000 1.000-16 0,-2.000-1.000 0 16,-1.000-1.000-352-16,1.000 0.000 0 0,-2.000-1.000 0 0,0.000 1.000 0 0,-2.000 1.000 0 15,1.000 0.000 0-15,-3.000 0.000 0 0,0.000 0.000 0 0,3.000 0.000 0 0,-11.000 0.000 0 16,0.000 0.000 0-16,24.000 3.000 0 0,-24.000-3.000 0 0,0.000 0.000 0 16,18.000 0.000 0-16,-12.000 0.000 0 0,-6.000 0.000 0 0,0.000 0.000 0 15,0.000 0.000 0-15,12.000 0.000 0 0,-9.000-1.000-192 0,0.000 0.000-16 16,0.000 0.000 0-16,-1.000 0.000 0 15,-1.000 0.000-192-15,-1.000 0.000-48 0,2.000 0.000 0 0,-2.000 0.000 0 0,0.000 0.000 304 0,0.000 1.000 144 16,0.000-1.000-160-16,0.000 1.000 160 0,-2.000 0.000-176 0,2.000 0.000 176 0,0.000 1.000-192 16,-3.000 0.000 192-16,3.000-1.000-368 0,0.000 0.000 48 0,0.000 0.000 0 0,-14.000 11.000 0 15,14.000-11.000 320-15,0.000 0.000 0 0,-21.000 26.000 0 0,21.000-26.000 0 16,-17.000 26.000 0-16,17.000-26.000 0 16,-20.000 33.000 0-16,20.000-33.000 0 0,-21.000 38.000 432 0,21.000-38.000 0 0,-22.000 41.000 0 0,22.000-41.000 0 15,-19.000 45.000 208-15,19.000-45.000 64 0,-21.000 48.000 0 0,21.000-48.000 0 16,-19.000 50.000-272-16,19.000-50.000-48 0,-16.000 53.000-16 0,16.000-53.000 0 15,-16.000 46.000-176-15,16.000-46.000-48 0,-13.000 46.000 0 0,13.000-46.000 0 16,-11.000 42.000-144-16,11.000-42.000 160 0,0.000 0.000-160 0,-13.000 47.000 160 16,13.000-47.000-160-16,0.000 0.000 0 0,0.000 0.000 0 0,-9.000 40.000 0 0,9.000-40.000 0 15,0.000 0.000 0-15,0.000 0.000 0 0,0.000 0.000 0 0,0.000 0.000 0 16,0.000 0.000 0-16,0.000 0.000 0 0,0.000 0.000 0 0,0.000 0.000 0 16,0.000 0.000 0-16,0.000 0.000 0 0,0.000 0.000-12688 15,0.000 0.000-2544-15</inkml:trace>
  <inkml:trace contextRef="#ctx0" brushRef="#br0">17655.000 15428.000 16575 0,'0.000'0.000'1472'0,"0.000"0.000"-1168"0,0.000 0.000-304 0,0.000 0.000 0 0,0.000 1.000 1408 0,0.000-1.000 208 0,-3.000 0.000 48 0,3.000-1.000 16 0,0.000 1.000 240 0,0.000 1.000 64 0,0.000-1.000 0 0,-1.000 0.000 0 0,1.000 0.000-720 0,0.000 2.000-144 15,0.000-2.000-32-15,1.000 1.000 0 0,-1.000-1.000-608 0,0.000 0.000-128 0,0.000 0.000-32 0,0.000 0.000 0 16,3.000 1.000-320-16,-3.000-1.000 0 0,2.000 1.000 0 0,-1.000 0.000 0 0,1.000 0.000 256 0,1.000-1.000-32 31,-3.000 0.000 0-31,0.000 0.000 0 0,0.000 0.000 544 0,0.000 0.000 96 16,0.000 0.000 32-16,28.000 5.000 0 0,-28.000-5.000-512 0,0.000 0.000-112 15,0.000 0.000-16-15,25.000 3.000 0 0,-25.000-3.000-256 0,0.000 0.000 128 16,0.000 0.000-128-16,29.000 3.000 0 0,-29.000-3.000 128 0,0.000 0.000-128 16,30.000 2.000 0-16,-30.000-2.000 0 0,20.000 0.000 0 0,-8.000 0.000 0 15,-12.000 0.000 0-15,23.000 0.000 0 0,-12.000 0.000 128 0,3.000 0.000-128 0,-2.000-1.000 0 0,-12.000 1.000 0 16,25.000 0.000 144-16,-14.000 0.000-144 0,2.000 0.000 0 0,0.000 0.000 144 15,-13.000 0.000-144-15,24.000 1.000 0 0,-24.000-1.000 0 16,24.000 0.000 0-16,-14.000-1.000 0 0,-10.000 1.000 0 16,24.000 0.000 0-16,-24.000 0.000 0 0,28.000-1.000 0 0,-28.000 1.000 0 0,29.000 0.000 0 15,-29.000 0.000 0-15,32.000-3.000 192 0,-16.000 1.000-32 0,-16.000 2.000-16 0,32.000-2.000 0 16,-16.000 0.000 48-16,-16.000 2.000 0 0,30.000-2.000 0 0,-30.000 2.000 0 16,29.000-2.000-192-16,-15.000 1.000 0 0,-14.000 1.000 0 0,29.000 0.000 0 15,-29.000 0.000 0-15,28.000 0.000 0 0,-28.000 0.000 0 0,32.000 0.000 0 16,-32.000 0.000 0-16,36.000-1.000 0 0,-15.000 0.000 0 0,3.000-1.000 0 0,0.000 0.000 0 15,2.000 0.000 0-15,-1.000-1.000 0 0,3.000-1.000 0 16,-1.000-1.000 160-16,0.000 0.000 0 0,-1.000-1.000 0 0,-1.000 1.000 0 0,2.000-1.000 96 0,2.000 0.000 0 16,3.000-2.000 16-16,3.000 2.000 0 0,-1.000 0.000-272 15,1.000 0.000 0-15,3.000 0.000 0 0,1.000 1.000 0 0,-2.000 0.000 0 16,-1.000-1.000 0-16,1.000 0.000 0 0,0.000 1.000 0 0,-5.000 1.000 0 16,5.000-1.000 0-16,0.000 2.000 0 0,4.000-2.000 0 0,0.000 3.000 0 0,2.000-1.000 0 15,1.000 1.000 0-15,-1.000-2.000 0 0,-3.000 1.000 0 0,-1.000 0.000 0 16,2.000-1.000 0-16,1.000 0.000 0 0,-4.000 1.000 0 0,4.000 0.000 0 0,1.000 2.000 0 0,2.000 0.000 0 15,-2.000-1.000 0-15,0.000 1.000 0 16,-1.000 0.000 0-16,-2.000 0.000 0 0,-5.000 0.000 0 0,0.000 1.000 0 0,-3.000 0.000 0 16,0.000 0.000 0-16,-3.000 1.000 0 0,3.000 1.000 0 15,-2.000 0.000 0-15,-1.000 1.000 0 0,3.000-1.000 0 0,-3.000 0.000 0 0,-2.000 0.000 0 0,0.000 1.000 0 16,-3.000-2.000 0-16,0.000-1.000 0 0,0.000 1.000 0 0,0.000-1.000 0 16,-1.000 0.000 0-16,-1.000 0.000 0 15,-1.000 0.000 0-15,1.000 0.000 0 0,-2.000 0.000 0 0,0.000 0.000 0 0,1.000 1.000 0 0,-2.000-1.000 0 16,-19.000 0.000 0-16,36.000 1.000 0 0,-36.000-1.000 0 0,33.000 1.000 0 15,-33.000-1.000 0-15,32.000 1.000 0 16,-32.000-1.000 0-16,27.000 0.000 0 0,-27.000 0.000 0 0,26.000 0.000 0 0,-26.000 0.000 0 16,24.000 1.000 0-16,-24.000-1.000 0 0,22.000 0.000 0 0,-22.000 0.000 0 0,23.000-1.000 0 0,-23.000 1.000 0 0,25.000 0.000 0 15,-25.000 0.000 0-15,26.000-1.000 0 0,-12.000 0.000 1648 16,-14.000 1.000 320-16,29.000 0.000 64 0,-29.000 0.000 16 16,31.000 0.000-3280-16,-31.000 0.000-656 15,31.000 0.000-128-15,-31.000 0.000-32 0,32.000 1.000 1632 0,-32.000-1.000 416 0,34.000 2.000 0 0,-34.000-2.000 0 0,35.000 3.000 0 16,-35.000-3.000 0-16,34.000 2.000 0 0,-34.000-2.000 0 15,35.000 1.000 0-15,-35.000-1.000 0 0,35.000 0.000 0 0,-35.000 0.000 0 0,37.000 0.000 0 0,-18.000-1.000 0 16,1.000 1.000 0-16,0.000-1.000 0 0,1.000 1.000 0 0,-21.000 0.000 0 16,38.000 1.000 0-16,-38.000-1.000 0 0,37.000 0.000 0 0,-18.000 0.000 0 0,2.000 1.000 0 0,1.000 0.000 0 31,-1.000 1.000-128-31,1.000-1.000 128 0,-2.000 1.000 0 0,2.000-1.000 0 0,-22.000-1.000 0 0,44.000 4.000 0 16,-24.000-3.000 0-16,1.000-1.000 0 0,-2.000 0.000 0 15,-1.000 0.000 0-15,1.000 0.000 0 0,2.000 0.000 0 0,-21.000 0.000 0 0,38.000-1.000 0 0,-18.000 1.000 0 0,0.000-2.000 0 16,-2.000 1.000 0-16,-1.000 1.000 0 0,1.000-1.000 0 0,1.000 1.000 0 15,-1.000-1.000 0-15,-1.000 1.000 0 0,1.000 0.000 0 16,0.000 0.000 0-16,-1.000 0.000 0 0,-1.000-1.000 0 0,-16.000 1.000 0 0,29.000-1.000 0 0,-29.000 1.000 0 16,27.000 0.000 0-16,-27.000 0.000 0 0,21.000 0.000 0 0,-21.000 0.000 0 0,22.000-1.000 0 15,-22.000 1.000 0-15,24.000 0.000 0 16,-24.000 0.000 0-16,24.000-1.000 0 0,-24.000 1.000 0 16,24.000-1.000 0-16,-24.000 1.000 0 0,26.000 0.000 0 15,-26.000 0.000 0-15,27.000-1.000 0 0,-27.000 1.000 0 0,21.000 0.000 0 0,-21.000 0.000 0 16,22.000 1.000 0-16,-22.000-1.000 0 0,21.000 1.000 0 0,-21.000-1.000 0 15,21.000 1.000 0-15,-21.000-1.000 0 0,21.000 2.000 0 0,-21.000-2.000 0 0,21.000 2.000 0 16,-21.000-2.000 0-16,0.000 0.000 0 16,27.000 5.000 0-16,-27.000-5.000 0 0,0.000 0.000 0 0,33.000 7.000 0 0,-33.000-7.000 0 0,27.000 4.000 0 0,-27.000-4.000-128 0,26.000 3.000 128 15,-26.000-3.000 0-15,22.000 2.000 0 16,-22.000-2.000 0-16,24.000 0.000 0 0,-24.000 0.000 0 0,24.000 0.000 0 0,-24.000 0.000 0 0,19.000-1.000 0 0,-19.000 1.000 0 16,20.000 0.000 0-1,-20.000 0.000 0-15,19.000 0.000 0 0,-19.000 0.000 0 0,18.000 0.000 0 0,-18.000 0.000 0 0,20.000 1.000 0 16,-20.000-1.000 0-16,19.000 0.000 0 0,-19.000 0.000 0 0,18.000 0.000 0 15,-18.000 0.000 0-15,18.000 0.000 0 16,-18.000 0.000 0-16,0.000 0.000 0 0,24.000 1.000 0 0,-24.000-1.000 0 16,0.000 0.000 0-16,22.000 0.000 0 0,-22.000 0.000 0 0,0.000 0.000 0 15,24.000 2.000 0-15,-24.000-2.000 0 0,19.000 1.000 0 0,-19.000-1.000 0 16,18.000 1.000 0-16,-18.000-1.000 0 0,21.000 3.000 0 0,-21.000-3.000 0 16,19.000 1.000 0-16,-19.000-1.000 0 0,21.000 2.000 0 0,-21.000-2.000 0 0,0.000 0.000 0 15,24.000 1.000 0-15,-24.000-1.000 0 0,0.000 0.000 0 0,19.000 1.000-272 0,-19.000-1.000 64 16,0.000 0.000 16-16,0.000 0.000 0 0,0.000 0.000 0 0,16.000 0.000 16 15,-16.000 0.000 0-15,0.000 0.000 0 0,0.000 0.000 176 0,0.000 0.000 0 16,0.000 0.000 0-16,0.000 0.000 0 0,0.000 0.000 0 0,0.000 0.000 0 16,0.000 0.000 0-16,0.000 0.000 0 0,0.000 0.000-272 0,0.000 0.000-32 15,0.000 0.000 0-15,0.000 0.000 0 16,0.000 0.000-464-16,0.000 0.000-80 0,0.000 0.000-32 0,0.000 0.000 0 16,0.000 0.000-1568-16,0.000 0.000-320 0</inkml:trace>
  <inkml:trace contextRef="#ctx0" brushRef="#br0">22643.000 15259.000 3679 0,'0.000'0.000'160'0,"0.000"0.000"32"0,0.000 0.000-192 15,0.000 0.000 0-15,3.000-2.000 0 0,-3.000 2.000 0 0,0.000 0.000 1600 0,0.000 0.000 256 0,0.000 0.000 64 0,0.000 0.000 16 0,0.000 0.000 848 0,0.000 0.000 160 0,0.000 0.000 48 0,0.000 0.000 0 0,0.000 0.000-352 0,0.000 0.000-64 16,0.000 0.000-16-16,0.000 0.000 0 16,0.000 0.000-944-16,0.000 0.000-192 0,0.000 0.000-32 0,0.000 0.000-16 15,0.000 0.000-800-15,0.000 0.000-144 0,0.000 0.000-48 0,0.000 0.000 0 0,0.000 0.000-384 16,32.000 18.000 128-16,-32.000-18.000-128 0,0.000 0.000 0 0,29.000 13.000 320 0,-29.000-13.000-32 15,24.000 7.000 0-15,-24.000-7.000 0 0,27.000 7.000 128 0,-27.000-7.000 32 16,29.000 7.000 0-16,-29.000-7.000 0 0,29.000 8.000-448 0,-29.000-8.000 0 16,27.000 6.000 128-16,-27.000-6.000-128 0,27.000 5.000 0 0,-27.000-5.000 0 0,21.000 4.000 0 0,-21.000-4.000 0 15,21.000 5.000 0-15,-21.000-5.000 128 16,0.000 0.000-128-16,25.000 6.000 0 0,-25.000-6.000 0 0,0.000 0.000 0 16,0.000 0.000 0-16,0.000 0.000 0 0,0.000 0.000 0 0,0.000 0.000 0 0,0.000 0.000 0 0,0.000 0.000 0 15,0.000 0.000 0-15,0.000 0.000 0 0,0.000 0.000 0 0,0.000 0.000 0 16,0.000 0.000-240-16,0.000 46.000-16 0,-19.000-32.000-16 0,-6.000 4.000-11376 31,-9.000 4.000-2288-31</inkml:trace>
  <inkml:trace contextRef="#ctx0" brushRef="#br0">19850.000 12884.000 11967 0,'0.000'0.000'1072'0,"0.000"0.000"-864"0,0.000 0.000-208 0,0.000 0.000 0 0,0.000 0.000 1008 0,0.000 0.000 144 0,0.000 0.000 48 0,0.000 0.000 0 0,0.000 0.000 80 0,0.000 0.000 32 0,0.000 0.000 0 15,0.000 0.000 0-15,0.000 0.000-416 0,0.000 0.000-96 0,0.000 0.000-16 0,0.000 1.000 0 0,0.000-1.000-240 0,0.000 0.000-48 16,0.000 0.000-16-16,0.000 1.000 0 0,0.000 1.000-480 15,0.000 1.000 0-15,0.000 1.000 0 0,0.000 2.000 0 16,0.000-6.000 0-16,0.000 0.000 0 0,0.000 0.000 0 0,0.000 0.000 0 0,3.000 57.000 512 0,-3.000-57.000 0 16,0.000 0.000 0-16,2.000 53.000 0 0,-2.000-53.000 1344 0,0.000 0.000 288 15,0.000 70.000 48-15,0.000-70.000 16 16,-2.000 50.000-2560-16,2.000-50.000-512 0,-3.000 55.000-96 0,3.000-55.000-32 16,-2.000 59.000 800-16,2.000-59.000 192 0,-6.000 59.000 0 0,6.000-59.000 0 15,-5.000 61.000 0-15,5.000-61.000 0 0,-6.000 71.000 0 0,6.000-71.000 0 0,-7.000 79.000 0 0,7.000-79.000 160 0,-9.000 82.000-160 16,9.000-82.000 192-16,-8.000 78.000 800 0,8.000-78.000 160 15,-7.000 80.000 48-15,1.000-32.000 0 0,3.000 8.000-736 16,0.000 1.000-144-16,-1.000-9.000-16 0,1.000 2.000-16 0,0.000 4.000-160 0,1.000-4.000-128 0,2.000-4.000 192 16,-3.000-3.000-192-16,3.000-43.000 160 0,0.000 84.000-160 0,0.000-41.000 128 15,0.000-43.000-128-15,0.000 79.000 0 0,0.000-79.000 0 0,-3.000 71.000 128 0,3.000-71.000-128 16,0.000 66.000 0-16,0.000-66.000 0 0,0.000 68.000 144 16,0.000-68.000-144-16,0.000 72.000 528 0,0.000-72.000 48 15,0.000 79.000 0-15,0.000-79.000 0 0,0.000 78.000-368 0,0.000-78.000-64 0,0.000 71.000-16 0,0.000-71.000 0 0,0.000 70.000-128 16,0.000-70.000 0-16,5.000 74.000 0 0,-5.000-74.000 0 0,1.000 84.000 0 0,-1.000-39.000 0 15,0.000 0.000 0-15,-1.000-2.000 0 0,-1.000-2.000 0 16,2.000-41.000 0 0,-3.000 67.000 0-16,3.000-67.000 0 0,-3.000 61.000 320 0,3.000-61.000-32 0,-2.000 62.000 0 0,2.000-62.000 0 0,-3.000 68.000-288 0,3.000-68.000 0 15,-3.000 71.000 0-15,3.000-71.000 0 16,0.000 64.000 0-16,0.000-64.000 0 0,3.000 61.000 0 16,-3.000-61.000 0-16,3.000 50.000 0 0,-3.000-50.000 0 0,2.000 50.000 0 0,-2.000-50.000 0 15,3.000 51.000 0-15,-3.000-51.000 0 0,3.000 56.000 0 0,-3.000-56.000 0 16,-3.000 63.000 0-16,3.000-63.000 0 0,-3.000 57.000 0 0,3.000-57.000 0 15,-2.000 52.000 0-15,2.000-52.000 0 0,-5.000 46.000 0 0,5.000-46.000 0 16,-3.000 44.000 0-16,3.000-44.000 0 0,-3.000 42.000 0 0,3.000-42.000 0 16,0.000 46.000 0-16,0.000-46.000 0 0,0.000 49.000 0 0,0.000-49.000 0 15,0.000 51.000 0-15,0.000-51.000 0 0,0.000 49.000 0 0,0.000-49.000 0 16,0.000 49.000 0-16,0.000-49.000 0 0,0.000 46.000 0 0,0.000-46.000 0 16,0.000 43.000 0-16,0.000-43.000 0 0,0.000 41.000 0 0,0.000-41.000 0 15,-2.000 42.000 0-15,2.000-42.000 0 0,0.000 45.000 0 0,0.000-45.000 0 0,-9.000 66.000 0 0,4.000-30.000 0 16,5.000-36.000 0-16,-3.000 57.000 0 0,3.000-38.000 608 0,0.000-2.000 64 15,0.000 1.000 16-15,0.000 2.000 0 0,0.000-20.000-560 0,3.000 53.000-128 32,-3.000-53.000 0-32,2.000 50.000 0 0,-2.000-50.000 0 0,3.000 45.000 0 0,-3.000-45.000 0 0,3.000 41.000 0 0,-3.000-41.000 0 0,6.000 34.000 0 15,-6.000-34.000 0-15,2.000 38.000 0 0,-2.000-38.000 0 0,2.000 38.000 0 16,-2.000-38.000 0-16,0.000 37.000 0 0,0.000-37.000 0 0,0.000 0.000 0 16,1.000 42.000 0-16,-1.000-42.000 0 0,0.000 0.000 0 0,2.000 32.000 0 15,-2.000-32.000 0-15,0.000 0.000 0 0,0.000 0.000 0 0,1.000 33.000 0 0,-1.000-33.000 0 16,0.000 0.000 0-16,0.000 0.000 0 0,5.000 30.000 0 0,-5.000-30.000 0 15,0.000 0.000 0-15,0.000 0.000 0 0,4.000 29.000 0 0,-4.000-29.000 0 16,0.000 0.000 0-16,0.000 0.000 0 0,4.000 36.000 0 0,-4.000-36.000 0 0,0.000 0.000 0 16,2.000 29.000 0-16,-2.000-29.000 0 0,0.000 0.000 0 0,1.000 35.000 0 15,-1.000-35.000 0-15,0.000 0.000 0 0,2.000 27.000 0 0,-2.000-27.000 0 16,0.000 0.000-160-16,0.000 0.000-16 16,0.000 0.000 0-16,0.000 0.000-12880 15,0.000 0.000-2560-15</inkml:trace>
  <inkml:trace contextRef="#ctx0" brushRef="#br0">19861.000 12908.000 12895 0,'0.000'0.000'1152'15,"2.000"0.000"-928"-15,-2.000 0.000-224 0,0.000 0.000 0 0,0.000-1.000 1408 0,0.000 1.000 256 0,0.000 0.000 32 0,0.000 0.000 16 0,2.000 0.000 592 0,-2.000 0.000 112 0,0.000 0.000 16 0,0.000 0.000 16 0,1.000-1.000-912 0,-1.000 1.000-176 16,0.000 0.000-32-16,0.000 0.000-16 0,0.000 1.000-464 0,-1.000-1.000-80 16,2.000 1.000-32-16,-2.000-1.000 0 0,1.000 0.000-256 0,-2.000 1.000-48 15,2.000 0.000-16-15,0.000-1.000 0 0,-2.000 4.000 160 0,-1.000-1.000 16 16,3.000 2.000 16-16,-3.000 0.000 0 0,-2.000 3.000-208 0,2.000-2.000-32 16,-5.000 2.000-16-16,3.000 0.000 0 0,-1.000 0.000-224 0,-1.000-1.000-128 15,-1.000 2.000 128-15,0.000-1.000-128 0,0.000 0.000 0 0,0.000 3.000 0 16,-3.000-2.000 0-16,0.000 3.000 128 0,1.000 1.000-128 0,-4.000 2.000 0 0,1.000-1.000 0 0,0.000 1.000 0 15,0.000 1.000 0-15,-1.000-2.000 0 0,1.000-1.000 0 0,2.000-2.000 0 16,1.000 1.000-192-16,1.000-3.000 64 0,4.000 1.000 0 0,2.000-3.000-11776 16,1.000-1.000-2336-16</inkml:trace>
  <inkml:trace contextRef="#ctx0" brushRef="#br0">19842.000 12978.000 20271 0,'0.000'0.000'1792'0,"0.000"0.000"-1424"0,0.000 0.000-368 0,0.000 0.000 0 0,0.000 0.000 768 0,0.000 1.000 96 16,3.000-1.000 16-16,-3.000 1.000 0 15,3.000 1.000 912-15,-1.000 0.000 192 0,1.000 2.000 48 0,-3.000-4.000 0 16,0.000 0.000-752-16,0.000 0.000-128 0,0.000 0.000-48 0,27.000 34.000 0 0,-27.000-34.000-208 0,0.000 0.000-64 16,0.000 0.000 0-16,29.000 39.000 0 0,-29.000-39.000-480 0,0.000 0.000-96 15,0.000 0.000-32-15,32.000 38.000 0 0,-32.000-38.000-96 0,0.000 0.000-128 0,30.000 30.000 176 16,-30.000-30.000-176-16,0.000 0.000 0 0,29.000 27.000 0 15,-29.000-27.000 0-15,0.000 0.000 0 0,0.000 0.000 0 0,33.000 35.000 0 0,-33.000-35.000 0 0,0.000 0.000-17232 16</inkml:trace>
  <inkml:trace contextRef="#ctx0" brushRef="#br0">17937.000 16482.000 9215 0,'0.000'0.000'816'0,"0.000"0.000"-656"0,0.000 0.000-160 16,0.000 0.000 0-16,0.000 0.000 1280 0,0.000 0.000 240 0,0.000 0.000 32 0,0.000 0.000 16 0,2.000 22.000-528 0,-2.000-22.000-96 0,0.000 0.000-32 0,0.000 0.000 0 0,0.000 0.000-320 0,0.000 0.000-64 0,0.000 0.000-16 0,0.000 0.000 0 15,0.000 0.000 672-15,0.000 0.000 128 16,0.000 0.000 32-16,0.000 0.000 0 0,0.000 0.000-256 0,0.000 0.000-32 0,0.000 0.000-16 0,0.000 0.000 0 16,0.000 0.000-480-16,0.000 0.000-112 0,0.000 0.000 0 0,41.000 2.000-16 15,-41.000-2.000-224-15,0.000 0.000-32 0,0.000 0.000-16 0,0.000 0.000 0 16,40.000 1.000-160-16,-40.000-1.000 0 0,0.000 0.000 0 0,0.000 0.000 0 16,0.000 0.000 160-16,37.000-1.000-160 0,-37.000 1.000 192 0,0.000 0.000-192 0,0.000 0.000 480 15,30.000-10.000-16-15,-30.000 10.000 0 0,0.000 0.000 0 16,20.000-15.000 48-16,-20.000 15.000 0 0,15.000-13.000 0 0,-10.000 3.000 0 0,3.000 2.000-80 0,-2.000-1.000-16 15,-1.000-2.000 0-15,2.000 1.000 0 16,-1.000-3.000-96-16,0.000 1.000 0 0,-1.000 0.000-16 0,2.000 1.000 0 0,-4.000-2.000-48 0,3.000 1.000 0 16,-1.000 1.000 0-16,-2.000 0.000 0 15,2.000-1.000 96-15,-1.000 0.000 16 0,-1.000 1.000 0 0,1.000 0.000 0 16,-1.000-1.000-176-16,1.000 2.000-48 0,-1.000-2.000 0 0,0.000 0.000 0 0,2.000 0.000-144 0,-1.000 0.000 0 0,1.000-2.000 0 0,-1.000 2.000 128 16,-1.000-2.000-128-16,0.000 1.000 0 15,1.000-2.000 0-15,-1.000 0.000 0 0,1.000 1.000 0 0,-1.000-1.000 0 16,-1.000 1.000 0-16,1.000-1.000 0 0,-1.000 0.000 0 0,0.000-1.000 0 0,1.000-2.000-144 0,-3.000 0.000 144 15,3.000-1.000 0-15,-1.000 0.000 0 0,2.000-1.000-128 0,-1.000 0.000 128 16,1.000 0.000 0-16,-1.000 0.000 0 0,0.000 2.000 0 16,1.000-1.000 0-16,-1.000 2.000 0 0,1.000 0.000 0 0,-1.000-1.000 0 0,1.000-2.000 0 15,-1.000 1.000 0-15,0.000 0.000 0 0,-1.000 0.000 0 0,1.000 0.000 0 0,1.000-1.000 0 16,0.000 1.000 0-16,-1.000 1.000 0 0,0.000 1.000 0 0,-1.000-2.000 0 16,1.000 0.000 0-16,-1.000-1.000 0 15,1.000 1.000 0-15,3.000 2.000 0 0,-3.000-1.000 0 0,-1.000-1.000 0 0,1.000 1.000 0 0,2.000 1.000 0 0,-1.000 0.000 0 16,1.000 0.000 0-1,-3.000 1.000 0-15,3.000-1.000 0 0,0.000 0.000 0 16,-2.000-1.000 0-16,2.000 1.000 0 0,-1.000 0.000 0 0,1.000-1.000 0 0,-1.000 2.000 0 16,1.000-3.000 0-16,-2.000 2.000 0 0,4.000-2.000 0 0,0.000 2.000 0 0,-2.000-1.000 0 15,0.000-1.000 0-15,2.000 0.000 0 0,-2.000 1.000 0 0,0.000-2.000 0 0,2.000 2.000 0 0,-2.000 1.000 0 0,1.000 0.000 0 0,0.000 0.000 0 16,-1.000-1.000 0 0,0.000 0.000 0-16,1.000 1.000 0 0,-1.000-1.000 0 15,-2.000 0.000 0-15,2.000 0.000 0 0,0.000 1.000 0 0,1.000-1.000 0 16,-3.000 0.000 0-16,2.000 0.000 0 0,-1.000 1.000 0 0,-1.000-1.000 0 15,0.000 0.000 0-15,1.000 0.000 0 0,0.000 2.000 0 0,-1.000-3.000 0 16,0.000 1.000 0-16,2.000 1.000 0 0,-2.000 0.000 0 0,1.000 0.000 0 16,0.000 2.000 0-16,-1.000-1.000 0 0,1.000 1.000 0 0,-1.000 1.000 0 15,2.000-1.000 0-15,1.000-1.000 0 0,0.000 1.000 0 0,-1.000 1.000 0 0,0.000 2.000 0 0,0.000-2.000 0 16,4.000-1.000 0-16,-4.000 1.000 0 0,2.000 0.000 0 0,-1.000 1.000 0 16,0.000-1.000 0-16,1.000 2.000 0 0,-1.000-3.000-192 0,-1.000 1.000 64 15,3.000 1.000 128-15,-3.000-1.000-208 16,0.000 2.000 208-16,0.000-2.000-192 0,2.000 1.000 192 0,-2.000-2.000-192 0,3.000-1.000 192 15,-3.000-1.000 0-15,3.000 1.000 0 0,0.000 0.000 0 0,0.000 1.000 0 0,0.000 0.000 0 16,0.000 2.000 0-16,-1.000 0.000 0 0,2.000 2.000 0 0,-3.000-1.000 0 16,3.000 2.000 0-16,0.000-1.000 0 0,-1.000 2.000 0 0,0.000-1.000 0 15,2.000 2.000 0-15,-4.000 0.000 0 0,2.000-1.000 0 0,0.000 2.000 0 16,-3.000 2.000 0-16,3.000-2.000 0 0,1.000-1.000 0 0,-2.000 0.000 0 0,1.000 1.000 0 16,1.000-1.000 0-16,-1.000 1.000 192 0,-1.000-1.000-64 0,2.000 0.000 0 0,1.000 0.000-128 15,1.000 0.000 176-15,0.000-2.000-176 0,-1.000 2.000 160 0,1.000 0.000-160 16,-1.000 0.000 0-16,1.000 1.000 0 0,-3.000 1.000 0 15,0.000-1.000 0-15,-2.000 2.000 0 0,1.000 0.000 0 0,-2.000 2.000 0 0,-2.000-1.000 0 16,3.000 1.000 0-16,-3.000 1.000 0 0,-1.000-1.000 0 16,1.000 2.000 0-16,0.000 0.000 0 0,-1.000-1.000 128 0,1.000 1.000-128 0,-1.000 0.000 0 15,1.000 1.000 0-15,0.000-1.000 0 0,2.000 0.000 0 0,-2.000 1.000 0 16,0.000 0.000 0-16,2.000 0.000 0 0,0.000 0.000 0 0,1.000 1.000 0 16,2.000-2.000 0-16,-3.000 2.000 0 0,3.000 0.000 0 0,0.000 1.000 0 15,0.000 0.000 0-15,-3.000-1.000 0 0,1.000 1.000 0 0,1.000 1.000 0 0,-1.000 0.000 0 16,2.000 0.000 0-16,-2.000 1.000 0 0,1.000 0.000 0 0,-2.000 1.000 0 15,1.000 0.000 0-15,-3.000-2.000 0 0,2.000 1.000 0 0,-2.000 1.000 0 0,1.000-1.000 0 16,-4.000-4.000 0-16,0.000 0.000 0 0,0.000 0.000 0 16,0.000 0.000 0-16,0.000 0.000 0 0,0.000 0.000 0 0,30.000 39.000 0 15,-30.000-39.000 0-15,0.000 0.000 0 0,0.000 0.000 0 0,0.000 0.000 0 16,0.000 0.000 0-16,35.000 30.000 0 0,-28.000-27.000 0 0,-7.000-3.000 0 0,0.000 0.000 0 16,0.000 0.000 0-16,0.000 0.000 0 0,0.000 0.000 0 0,0.000 0.000 0 15,0.000 0.000 0-15,36.000 28.000 0 0,-33.000-24.000 0 16,1.000-1.000 0-16,-1.000-1.000 0 0,0.000 1.000 0 0,1.000-1.000 0 0,-3.000-1.000 0 0,3.000 0.000 0 0,0.000 0.000 0 15,-1.000 1.000 0-15,2.000-1.000 0 16,0.000 0.000 0-16,0.000 0.000 0 0,4.000 0.000 0 0,-1.000-1.000 0 0,1.000 0.000 0 16,-2.000 0.000 0-16,1.000 0.000 0 0,1.000-1.000 0 15,0.000 0.000 0-15,-3.000 0.000 0 0,3.000 0.000 0 0,-2.000-1.000 0 16,0.000 1.000 0-16,-3.000-1.000 0 0,4.000 1.000 0 0,-3.000-1.000 0 0,0.000-1.000 0 0,1.000 0.000 0 16,2.000 1.000 0-16,-3.000-3.000 0 0,3.000 1.000 0 15,1.000-1.000 0-15,-2.000-1.000 0 0,1.000-1.000 0 0,1.000 1.000 0 0,-2.000 0.000 0 0,1.000 0.000 0 16,0.000-2.000 0-1,2.000 2.000 0-15,-4.000 0.000 0 0,2.000 1.000 0 0,0.000-2.000 128 0,0.000 2.000-128 0,0.000 1.000 0 0,0.000 0.000 0 16,0.000 0.000 0-16,-1.000 0.000 0 16,0.000 1.000 0-16,-2.000 1.000 0 0,0.000 0.000 0 0,0.000 1.000 0 15,1.000 0.000 0-15,-4.000 0.000 0 0,1.000 1.000 0 0,-1.000 1.000 0 0,-1.000 0.000 0 0,3.000 0.000 0 0,-3.000 0.000 0 16,2.000 1.000 0-16,-1.000 0.000 0 16,4.000 2.000-128-16,-6.000-4.000 128 0,0.000 0.000 0 0,0.000 0.000 0 15,0.000 0.000 0-15,34.000 34.000 0 0,-34.000-34.000 0 0,0.000 0.000 0 0,0.000 0.000 0 0,0.000 0.000 0 0,35.000 30.000 0 16,-35.000-30.000 0-16,0.000 0.000 0 0,0.000 0.000 0 0,0.000 0.000 0 0,0.000 0.000 0 15,35.000 15.000 0-15,-30.000-15.000 0 16,0.000 1.000 0-16,1.000-2.000 0 0,1.000 1.000 0 0,-1.000-1.000 0 0,-1.000-1.000 0 0,4.000 1.000 0 16,-1.000-2.000 0-16,-1.000 0.000 0 15,-1.000 1.000 0-15,-1.000-1.000 0 0,3.000 0.000 0 0,3.000 0.000 0 0,0.000-2.000 0 0,-2.000 1.000 0 16,2.000-1.000 0 0,-2.000 0.000 0-16,1.000 1.000 0 0,-1.000 0.000 0 15,-2.000 0.000 0-15,2.000 1.000 0 0,-4.000 0.000 0 0,0.000 0.000 0 0,0.000 1.000 0 0,1.000 0.000 0 0,-1.000 1.000 0 16,0.000-1.000 0-1,0.000 0.000 0-15,0.000 1.000 0 0,1.000-1.000 0 0,0.000 0.000 0 0,-1.000 0.000 0 0,2.000-2.000 0 16,0.000 1.000 0-16,0.000 1.000 0 0,1.000-1.000 0 0,1.000 1.000 0 16,-1.000-1.000 0-16,-1.000 0.000 0 0,1.000 0.000 0 0,-2.000-2.000 0 15,1.000 3.000 0-15,-1.000-1.000 0 0,0.000 1.000 0 0,-1.000 1.000 0 16,0.000 1.000 0-16,-2.000 0.000 0 0,1.000 0.000 0 0,-3.000 1.000 0 16,4.000 0.000 0-16,-2.000 1.000 0 15,0.000 1.000 0-15,0.000 1.000 0 0,-3.000-4.000 0 0,0.000 0.000 0 0,0.000 0.000 0 0,0.000 0.000 0 16,0.000 0.000 0-16,0.000 0.000 0 0,29.000 41.000 0 0,-29.000-41.000 0 15,0.000 0.000 0-15,0.000 0.000 0 0,0.000 0.000 0 0,0.000 0.000 0 0,0.000 0.000 0 0,0.000 0.000 0 16,0.000 0.000 0-16,32.000 38.000 0 0,-29.000-36.000 0 0,0.000-1.000 0 16,-1.000 0.000 0-16,1.000 0.000 0 0,2.000 0.000 0 0,-3.000-1.000 0 15,3.000 1.000 0-15,-1.000-1.000 128 0,1.000 0.000-128 0,0.000 0.000 0 16,0.000 0.000 0-16,2.000-1.000 0 0,0.000 0.000 0 0,-2.000 0.000 0 16,3.000 0.000 0-16,0.000-1.000 128 0,-2.000 1.000-128 0,3.000-1.000 0 15,1.000-1.000 0-15,0.000 0.000 0 0,1.000-2.000 0 0,-1.000 2.000 0 16,2.000-1.000 0-16,-2.000 0.000 128 0,2.000-1.000-128 0,0.000 0.000 0 15,-2.000 2.000 0-15,1.000-1.000 0 0,-3.000 0.000 0 0,3.000 0.000 0 0,-1.000 2.000 0 16,0.000-2.000 0-16,-1.000 0.000 0 0,-1.000 2.000 0 0,1.000 0.000 0 16,-4.000 0.000 0-16,0.000 0.000 0 0,0.000 0.000 0 0,0.000 1.000 0 0,-1.000 0.000 0 15,-2.000 1.000 0-15,1.000-2.000 0 0,1.000 2.000 0 0,-3.000-1.000 0 16,1.000 1.000 0-16,1.000-1.000 0 16,-1.000 0.000 0-16,3.000 1.000 128 0,1.000-1.000-128 0,-1.000 0.000 0 0,-2.000 0.000 0 0,2.000 0.000 0 15,4.000-2.000 0-15,1.000 1.000 0 0,1.000 0.000 0 16,0.000 0.000 0-16,-1.000 1.000 0 0,-1.000 0.000 0 0,1.000 0.000 0 0,1.000 1.000 0 15,-4.000 0.000 0-15,-2.000 1.000 0 0,-4.000 0.000 0 0,2.000 1.000 0 16,2.000 0.000 0-16,0.000 0.000 0 0,-2.000 0.000 0 0,-1.000 2.000 0 16,-1.000-2.000 0-16,1.000 0.000 0 0,1.000 1.000 0 0,-1.000 1.000 0 15,-1.000 0.000 0-15,1.000 0.000 0 0,1.000-1.000 0 0,-3.000-3.000 0 0,0.000 0.000 0 0,0.000 0.000 0 16,0.000 0.000 0-16,0.000 0.000 0 0,0.000 0.000 0 16,0.000 0.000 0-16,0.000 0.000 0 0,0.000 0.000 0 15,0.000 0.000 0-15,35.000 17.000 0 0,-30.000-17.000 0 0,2.000 0.000 0 0,-3.000 0.000 0 0,-1.000-1.000 0 16,2.000 1.000 0-16,0.000-1.000 0 15,-2.000 0.000 0-15,2.000 0.000 0 0,-2.000 0.000 0 0,0.000-1.000 0 0,2.000 1.000 0 0,-3.000-1.000 0 16,3.000 0.000 0-16,-2.000 1.000 0 16,0.000 1.000 0-16,3.000-1.000 0 0,-2.000-1.000 0 0,-1.000-1.000 0 15,0.000 2.000 0-15,0.000 0.000 0 0,1.000 0.000 0 0,0.000 0.000 0 0,-1.000 0.000 0 0,1.000 1.000 0 0,-3.000-1.000 0 0,2.000 1.000 0 16,-1.000-1.000 0-16,1.000 0.000 0 0,-3.000 1.000 0 0,2.000-1.000 0 16,-2.000 0.000 0-16,0.000 1.000 0 0,0.000 0.000 0 0,2.000 0.000 0 15,-2.000 1.000 0-15,0.000 0.000 0 0,0.000-1.000 480 0,-2.000 0.000 0 16,2.000-1.000 0-16,0.000 1.000 0 0,0.000 0.000-480 0,0.000 0.000 0 15,0.000 0.000 0-15,0.000 1.000 0 0,0.000-1.000 0 0,0.000 0.000 0 16,2.000 0.000 0-16,-4.000 1.000 0 16,2.000-1.000 0-16,0.000 0.000 0 0,0.000-1.000 0 0,0.000 1.000 0 0,0.000 0.000 0 15,0.000-1.000 0-15,0.000 1.000 0 0,0.000 0.000 0 16,-2.000 0.000 0-16,2.000 0.000 0 0,0.000 0.000 0 0,0.000 0.000 0 0,0.000 0.000 0 0,0.000 0.000 0 0,0.000 0.000 0 0,0.000 0.000 0 31,0.000 0.000 0-31,2.000 0.000 0 0,-2.000 0.000 0 0,0.000 1.000 0 0,0.000-1.000 0 0,2.000 0.000 0 0,-2.000 0.000 0 0,1.000 0.000 0 16,-1.000 0.000 0-1,-1.000 0.000 0-15,2.000 0.000 0 0,-1.000 0.000 0 0,0.000 1.000 0 0,0.000-1.000 0 0,0.000 1.000 0 0,3.000-1.000 0 16,-3.000 1.000 0-16,3.000 0.000-128 16,-1.000-1.000 128-16,0.000 2.000 0 0,1.000-1.000 0 0,-2.000 2.000 0 0,3.000-2.000 0 0,-3.000 0.000 0 15,3.000 1.000 768-15,-3.000-1.000 192 0,2.000 0.000 64 0,-1.000 0.000 0 16,-1.000-1.000-1648-16,-1.000 1.000-320 0,2.000-1.000-64 0,-2.000 1.000-16 0,0.000 0.000 832 0,2.000-2.000 192 16,-2.000 1.000 0-16,0.000-1.000 0 15,0.000 1.000 0-15,0.000 0.000 0 16,0.000 0.000 0-16,0.000 0.000 0 0,0.000 0.000 192 0,1.000 1.000 48 15,-1.000-1.000 0-15,0.000 0.000 0 0,0.000 0.000 0 0,0.000 0.000 0 0,0.000 1.000 0 16,0.000-1.000 0-16,2.000 0.000-240 0,-2.000 0.000 0 0,0.000 0.000 0 0,0.000 0.000 0 16,1.000 0.000 0-16,-1.000 0.000 0 0,2.000 0.000 0 15,-2.000 0.000 0-15,0.000 0.000 0 0,0.000 1.000 0 0,2.000-1.000 0 0,-2.000 0.000 0 16,1.000 0.000 0-16,-1.000 1.000 0 0,0.000-1.000 0 0,0.000 0.000 0 16,2.000 1.000 0-16,-2.000-1.000 0 0,0.000 0.000 0 0,0.000 0.000 0 15,2.000 0.000 0-15,-1.000 0.000 0 0,-1.000 0.000 0 0,3.000 0.000 0 16,-3.000 1.000 0-16,3.000-1.000 0 0,-1.000 0.000 0 0,1.000 1.000 0 15,0.000 0.000 0-15,2.000 0.000-128 0,-1.000 0.000 128 0,0.000 0.000 0 16,1.000 0.000 0-16,0.000 1.000 0 0,1.000 0.000 0 0,-1.000 0.000 0 16,3.000 0.000 0-16,-2.000 0.000 0 0,1.000 0.000 0 0,-1.000 0.000 0 15,2.000 1.000 0-15,0.000-1.000 0 0,0.000 1.000 0 0,-2.000-1.000 0 16,3.000 2.000 0-16,-3.000-1.000 0 0,2.000-1.000 0 0,0.000 0.000 0 16,-1.000 1.000 0-16,0.000-1.000 0 0,1.000 1.000 0 0,-1.000-1.000 0 0,-7.000-2.000 0 15,0.000 0.000 0-15,0.000 0.000 0 0,27.000 12.000 0 0,-27.000-12.000 0 16,0.000 0.000 0-16,0.000 0.000 0 0,0.000 0.000 0 15,0.000 0.000 0-15,32.000 21.000-128 0,-32.000-21.000 128 0,0.000 0.000 0 0,0.000 0.000 0 0,0.000 0.000 0 16,0.000 0.000 0-16,0.000 0.000 0 0,0.000 0.000 0 0,30.000 33.000 0 16,-30.000-33.000 0-16,0.000 0.000 0 0,0.000 0.000 0 0,0.000 0.000 0 15,0.000 0.000 0-15,0.000 0.000 0 0,0.000 0.000 0 0,21.000 45.000 0 16,-21.000-45.000 0-16,0.000 0.000 0 0,0.000 0.000 0 0,0.000 0.000 0 16,0.000 0.000 0-16,0.000 0.000 0 0,0.000 0.000 0 0,16.000 48.000 0 0,-16.000-48.000 0 15,0.000 0.000 0-15,0.000 0.000 0 0,0.000 0.000 0 0,0.000 0.000 0 0,8.000 45.000 0 16,-8.000-45.000 0-16,0.000 0.000 0 15,0.000 0.000 0-15,0.000 0.000 0 0,0.000 0.000 0 0,8.000 50.000 0 0,-8.000-50.000 0 16,0.000 0.000 0-16,0.000 0.000 0 0,0.000 0.000 0 16,0.000 0.000 0-16,2.000 51.000 0 0,-2.000-51.000 0 0,0.000 0.000 0 0,0.000 0.000 0 15,0.000 0.000 0-15,0.000 45.000 0 0,0.000-45.000 0 16,0.000 0.000 0-16,0.000 0.000 0 0,0.000 0.000 0 0,2.000 47.000 0 0,-2.000-47.000 0 16,0.000 0.000 0-16,0.000 0.000 0 0,0.000 0.000 0 0,1.000 50.000 0 0,-1.000-50.000 0 15,0.000 0.000 0-15,0.000 0.000 0 0,0.000 0.000 0 0,5.000 49.000 0 0,-5.000-49.000 0 16,0.000 0.000 0-16,0.000 0.000 0 0,0.000 0.000 0 15,1.000 45.000 0-15,-1.000-45.000 0 0,0.000 0.000 0 0,0.000 0.000 0 16,0.000 0.000 0-16,3.000 47.000 0 0,-3.000-47.000 0 0,0.000 0.000 0 16,0.000 0.000 0-16,0.000 0.000 0 0,0.000 48.000 0 0,0.000-48.000 0 0,0.000 0.000 0 15,0.000 0.000 0-15,0.000 0.000 0 0,2.000 48.000 0 0,-2.000-48.000 0 0,0.000 0.000 0 16,0.000 0.000 0-16,0.000 0.000 0 16,0.000 48.000 0-16,0.000-48.000 0 0,0.000 0.000 0 0,0.000 0.000 0 0,0.000 40.000 0 0,0.000-40.000 0 15,0.000 0.000 0-15,0.000 0.000 0 0,0.000 44.000 0 0,0.000-44.000 0 0,0.000 0.000 0 0,0.000 0.000 0 16,0.000 0.000 0-16,0.000 48.000 0 15,0.000-48.000 0-15,0.000 0.000 0 0,0.000 0.000 0 0,0.000 42.000 0 0,0.000-42.000 0 0,0.000 0.000 0 16,0.000 0.000 0-16,3.000 42.000 0 0,-3.000-42.000 0 0,0.000 0.000 0 16,0.000 0.000 0-16,4.000 46.000 0 15,-4.000-46.000 0-15,0.000 0.000 0 0,3.000 39.000 0 0,-3.000-39.000 0 0,0.000 0.000 0 0,0.000 0.000 0 16,6.000 51.000 0-16,-6.000-51.000 0 16,0.000 0.000 0-16,0.000 0.000 0 0,5.000 48.000 0 0,-5.000-48.000 0 15,0.000 0.000 0-15,0.000 0.000 0 0,5.000 45.000 0 0,-5.000-45.000 0 0,0.000 0.000 0 0,0.000 0.000 0 0,6.000 45.000 0 0,-6.000-45.000 0 31,0.000 0.000 0-31,0.000 0.000 0 0,5.000 45.000 0 0,-5.000-45.000 0 0,0.000 0.000 0 0,0.000 0.000 0 0,9.000 47.000 0 0,-9.000-47.000 0 16,0.000 0.000 0-16,0.000 0.000 0 0,9.000 44.000 0 0,-9.000-44.000 0 16,0.000 0.000 0-16,0.000 0.000 0 0,8.000 40.000 0 15,-8.000-40.000 0 1,0.000 0.000 0-16,0.000 0.000 0 0,7.000 39.000 0 0,-7.000-39.000 0 16,0.000 0.000 0-16,0.000 0.000 0 0,0.000 0.000 0 0,5.000 43.000 0 0,-5.000-43.000 0 15,0.000 0.000 0-15,0.000 0.000 0 0,5.000 40.000 0 0,-5.000-40.000 0 16,0.000 0.000 0-16,0.000 0.000 0 0,5.000 43.000 0 0,-5.000-43.000 0 0,0.000 0.000 0 15,0.000 0.000 0-15,6.000 42.000 0 0,-6.000-42.000 0 0,0.000 0.000 0 0,0.000 0.000 0 0,12.000 42.000 0 0,-12.000-42.000 0 16,0.000 0.000 0 0,0.000 0.000 0-16,15.000 44.000 0 0,-15.000-44.000 0 0,0.000 0.000 0 15,0.000 0.000 0-15,12.000 42.000 0 0,-12.000-42.000 0 0,0.000 0.000 0 16,0.000 0.000 0-16,12.000 43.000 0 0,-12.000-43.000 0 0,0.000 0.000 0 16,0.000 0.000 0-16,12.000 44.000 0 0,-12.000-44.000 0 0,0.000 0.000 0 15,0.000 0.000 0-15,16.000 44.000 0 0,-16.000-44.000 0 0,0.000 0.000 0 16,0.000 0.000 0-16,19.000 40.000 0 0,-19.000-40.000 0 0,0.000 0.000 0 0,0.000 0.000 0 0,0.000 0.000 0 15,22.000 44.000 0-15,-22.000-44.000 0 0,0.000 0.000 0 16,0.000 0.000 0-16,0.000 0.000 0 0,0.000 0.000 0 0,24.000 42.000 0 0,-24.000-42.000 0 16,0.000 0.000 0-16,0.000 0.000 0 0,0.000 0.000 0 0,24.000 39.000 0 15,-24.000-39.000 0-15,0.000 0.000 0 0,0.000 0.000 0 0,0.000 0.000 0 16,27.000 40.000 0-16,-27.000-40.000 0 0,0.000 0.000 0 0,0.000 0.000 0 16,0.000 0.000 0-16,28.000 36.000 0 0,-28.000-36.000 0 0,0.000 0.000 0 15,0.000 0.000 0-15,0.000 0.000 0 0,0.000 0.000 0 0,29.000 30.000 0 0,-29.000-30.000 0 16,0.000 0.000 0-16,0.000 0.000 0 0,0.000 0.000 0 15,0.000 0.000 0-15,0.000 0.000 0 0,30.000 33.000 0 0,-30.000-33.000 0 16,0.000 0.000 0-16,0.000 0.000 0 0,0.000 0.000 0 0,0.000 0.000 0 16,0.000 0.000 0-16,27.000 37.000 0 0,-27.000-37.000 0 0,0.000 0.000 0 15,0.000 0.000 0-15,0.000 0.000 0 0,0.000 0.000 0 0,27.000 32.000 0 16,-27.000-32.000 0-16,0.000 0.000 0 0,0.000 0.000 0 0,0.000 0.000 0 0,0.000 0.000 0 0,32.000 28.000 0 16,-32.000-28.000 0-16,0.000 0.000 0 0,0.000 0.000 0 0,0.000 0.000 0 15,32.000 19.000 0-15,-32.000-19.000 0 0,0.000 0.000 0 0,0.000 0.000 0 16,29.000 14.000 0-16,-29.000-14.000 0 0,0.000 0.000 0 0,0.000 0.000 0 15,30.000 19.000 0-15,-30.000-19.000 0 0,0.000 0.000 0 0,0.000 0.000 0 16,0.000 0.000 0-16,32.000 20.000-128 0,-32.000-20.000 128 0,0.000 0.000 0 16,0.000 0.000 0-16,0.000 0.000 0 0,34.000 19.000 0 0,-34.000-19.000 0 0,0.000 0.000 0 0,0.000 0.000 0 15,32.000 13.000 0-15,-32.000-13.000 0 0,0.000 0.000 0 16,0.000 0.000 0-16,35.000 13.000 0 0,-35.000-13.000 0 0,0.000 0.000 0 0,0.000 0.000 0 16,40.000 13.000 0-16,-40.000-13.000 0 0,0.000 0.000 0 15,0.000 0.000 0-15,36.000 10.000 0 0,-36.000-10.000 0 16,0.000 0.000 0-16,0.000 0.000 0 0,31.000 9.000 0 0,-31.000-9.000 0 0,0.000 0.000 0 0,0.000 0.000 0 15,32.000 3.000 0-15,-32.000-3.000 0 0,0.000 0.000-368 0,24.000-1.000 48 0,-24.000 1.000 0 0,0.000 0.000 0 16,21.000-2.000 320 0,-21.000 2.000 0-16,0.000 0.000 0 0,0.000 0.000 0 0,24.000-4.000 0 0,-24.000 4.000 0 15,0.000 0.000 0-15,22.000-3.000 0 0,-22.000 3.000 0 0,0.000 0.000 0 0,21.000-4.000 0 0,-21.000 4.000 0 16,15.000-5.000-160-16,-15.000 5.000 160 16,19.000-6.000-208-16,-8.000 2.000 80 0,-11.000 4.000-16 0,20.000-8.000 0 0,-8.000 3.000 0 0,-2.000 0.000 0 15,2.000 1.000-48-15,-2.000-1.000-16 0,4.000 0.000 0 0,-4.000 0.000 0 0,1.000 0.000 208 0,-1.000 0.000 0 16,-10.000 5.000-160-16,19.000-11.000 160 0,-19.000 11.000 0 0,19.000-8.000 0 31,-19.000 8.000-144-31,13.000-8.000 144 0,-13.000 8.000 0 0,0.000 0.000 0 16,14.000-8.000 0-16,-14.000 8.000 0 0,0.000 0.000 0 0,0.000 0.000 0 15,0.000 0.000 0-15,0.000 0.000 0 0,0.000 0.000 0 0,0.000 0.000 0 0,0.000 0.000 0 0,0.000 0.000 0 0,0.000 0.000 0 0,0.000 0.000 0 32,0.000 0.000 0-32,14.000-6.000 0 0,-14.000 6.000 0 0,0.000 0.000-192 0,0.000 0.000 48 15,0.000 0.000 0 1,0.000 0.000-608-16,0.000 0.000-112 0,0.000 0.000-32 0,0.000 0.000-10288 0,0.000 0.000-2064 15</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1-30T06:21:0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00"/>
    </inkml:brush>
  </inkml:definitions>
  <inkml:trace contextRef="#ctx0" brushRef="#br0">5075.000 14096.000 17663 0,'0.000'0.000'0'0,"-1.000"-2.000"0"0,2.000 3.000-880 0,-1.000 0.000-160 0,2.000 1.000-48 15,2.000-1.000 0-15,-2.000 0.000-368 0,0.000 2.000-80 0,-4.000 5.000 0 0,2.000 0.000-16 0,0.000-8.000 1296 0</inkml:trace>
  <inkml:trace contextRef="#ctx0" brushRef="#br1">22135.000 5897.000 6447 0,'0.000'0.000'576'0,"-6.000"-1.000"-576"0,6.000 1.000 0 0,0.000 0.000 0 0,0.000 0.000 1920 0,-5.000 0.000 288 0,5.000 0.000 48 16,0.000 0.000 16-16,0.000 0.000-544 0,-7.000-1.000-96 0,7.000 1.000-32 0,0.000 0.000 0 0,0.000 0.000 192 0,0.000 0.000 16 0,-5.000 1.000 16 0,5.000-1.000 0 0,0.000 0.000-416 0,0.000 0.000-96 16,0.000 0.000-16-16,0.000 0.000 0 0,0.000 0.000-624 0,0.000 0.000-128 15,0.000 0.000-32-15,0.000 0.000 0 0,0.000 0.000 144 0,0.000 0.000 32 16,0.000 0.000 0-16,0.000 0.000 0 0,0.000 0.000-224 0,0.000 0.000-32 16,0.000 0.000-16-16,0.000 0.000 0 0,0.000 0.000-144 0,0.000 0.000-16 15,0.000 0.000-16-15,0.000 0.000 0 0,0.000 0.000-48 0,0.000 0.000-16 16,0.000 0.000 0-16,0.000 0.000 0 0,0.000 0.000-176 0,0.000 0.000 128 15,0.000 0.000-128-15,0.000 0.000 128 0,0.000 0.000 0 0,0.000 0.000 0 16,0.000 0.000 0-16,0.000 0.000 0 0,0.000 0.000 0 0,0.000 0.000-128 0,0.000 0.000 192 0,0.000 0.000-64 16,0.000 0.000-128-16,34.000 16.000 0 0,-34.000-16.000 144 0,0.000 0.000-144 15,0.000 0.000 0-15,0.000 0.000 0 0,34.000 8.000 0 0,-34.000-8.000 128 16,0.000 0.000-128-16,0.000 0.000 0 16,31.000 7.000 128-16,-31.000-7.000-128 0,0.000 0.000 128 0,0.000 0.000-128 0,35.000 8.000 128 0,-35.000-8.000-128 15,0.000 0.000 0-15,0.000 0.000 128 0,32.000 6.000-128 0,-32.000-6.000 0 16,0.000 0.000 0-16,0.000 0.000 0 0,30.000 3.000 0 0,-30.000-3.000 0 15,0.000 0.000 0-15,0.000 0.000 0 0,37.000 3.000 0 0,-37.000-3.000 0 16,0.000 0.000 0-16,33.000 1.000 0 0,-33.000-1.000 0 0,0.000 0.000 128 16,44.000 1.000-128-16,-44.000-1.000 128 0,30.000 0.000-128 0,-30.000 0.000 128 15,37.000 0.000-128-15,-37.000 0.000 176 0,41.000-3.000-176 0,-41.000 3.000 192 0,41.000-3.000-192 0,-41.000 3.000 0 16,39.000-3.000 144-16,-39.000 3.000-144 0,36.000-4.000 0 0,-36.000 4.000 0 16,34.000-2.000 0-16,-34.000 2.000 128 15,34.000-1.000-128-15,-34.000 1.000 0 0,33.000 0.000 0 0,-33.000 0.000 0 0,30.000 0.000 0 0,-30.000 0.000 0 16,32.000-2.000 0-16,-32.000 2.000 0 15,34.000-1.000 0-15,-34.000 1.000 0 0,32.000-2.000 0 0,-32.000 2.000 0 0,34.000-2.000 0 16,-34.000 2.000 0-16,37.000-2.000 0 0,-37.000 2.000-128 0,38.000-3.000 128 16,-38.000 3.000 0-16,38.000-2.000 0 0,-38.000 2.000 0 0,32.000-2.000 0 0,-32.000 2.000 0 0,32.000-1.000 0 0,-32.000 1.000 0 15,33.000 0.000 0-15,-33.000 0.000 0 0,35.000-1.000 0 0,-35.000 1.000 0 16,37.000 0.000 0-16,-37.000 0.000 0 16,33.000 0.000 0-16,-33.000 0.000-128 0,35.000-1.000 128 0,-35.000 1.000 0 15,37.000 1.000 0-15,-37.000-1.000-128 0,38.000-1.000 128 0,-18.000 1.000 0 0,-20.000 0.000 0 16,42.000-1.000-128-16,-42.000 1.000 128 0,47.000-1.000 0 0,-24.000 0.000 0 15,-23.000 1.000 0-15,50.000-1.000 0 0,-50.000 1.000 0 0,50.000 0.000 0 16,-50.000 0.000 0-16,47.000 0.000 0 0,-47.000 0.000 0 16,46.000 0.000 0-16,-46.000 0.000 0 0,44.000 2.000 0 0,-44.000-2.000 0 0,42.000 1.000 0 15,-42.000-1.000 0-15,44.000 1.000 0 0,-44.000-1.000 0 16,43.000 3.000 0-16,-43.000-3.000-128 0,50.000 3.000 128 0,-50.000-3.000 0 16,52.000 3.000 0-16,-25.000-2.000 0 0,-27.000-1.000 0 0,52.000 6.000 0 0,-52.000-6.000 0 0,50.000 2.000-128 0,-50.000-2.000 128 15,51.000 2.000 0-15,-51.000-2.000 0 0,49.000 0.000 0 0,-49.000 0.000 0 16,47.000 0.000 0-16,-24.000-1.000 0 0,2.000 1.000 0 15,0.000 0.000 0-15,1.000-1.000 0 0,-26.000 1.000 0 0,50.000 1.000 0 0,-23.000 0.000 0 0,-1.000-1.000 0 16,0.000 1.000 0-16,-26.000-1.000 0 0,52.000 2.000 0 0,-52.000-2.000 0 16,48.000 3.000 0-16,-25.000-3.000-128 0,-23.000 0.000 128 0,46.000 2.000 0 15,-46.000-2.000 0-15,47.000 1.000 0 0,-47.000-1.000-144 16,50.000 1.000 144-16,-50.000-1.000-160 0,45.000 1.000 160 0,-45.000-1.000 0 16,55.000 2.000 0-16,-26.000-2.000-128 0,3.000 0.000 128 0,-2.000 1.000 0 15,1.000 1.000 0-15,-1.000-1.000 0 0,0.000 0.000 0 16,-2.000 1.000 0-16,-28.000-2.000 0 0,51.000 2.000 0 0,-25.000-2.000 0 0,5.000 1.000 0 15,-2.000 0.000 0-15,3.000 1.000 0 0,2.000-2.000 0 0,-2.000 1.000 0 16,0.000-1.000 0-16,0.000 1.000 0 0,1.000-1.000 0 0,-2.000 0.000 0 0,-1.000 0.000 0 0,-2.000 1.000-128 16,2.000-1.000 128-16,-1.000 1.000 0 0,-3.000 0.000-144 0,-26.000-1.000 144 15,47.000 2.000-128-15,-47.000-2.000 128 16,47.000 5.000 0-16,-47.000-5.000 0 0,44.000 4.000 0 0,-44.000-4.000 0 0,42.000 6.000 0 16,-14.000-3.000 0-16,2.000-1.000 0 0,-1.000 0.000 0 0,-3.000-1.000 0 15,-26.000-1.000 0-15,49.000 2.000 0 0,-49.000-2.000-176 0,43.000 0.000 176 0,-43.000 0.000-208 0,43.000-1.000 80 16,-43.000 1.000-64-16,38.000-1.000 0 0,-38.000 1.000 0 0,35.000-1.000 0 0,-35.000 1.000 48 15,32.000-1.000 0-15,-32.000 1.000 0 0,33.000 1.000 0 0,-33.000-1.000 144 16,30.000 1.000-208-16,-30.000-1.000 80 16,31.000 3.000 128-16,-31.000-3.000-128 0,32.000 3.000 128 0,-32.000-3.000 0 15,36.000 4.000 0-15,-36.000-4.000 0 0,38.000 4.000 0 0,-38.000-4.000 0 16,34.000 3.000 0-16,-34.000-3.000 0 0,32.000 0.000 0 16,-32.000 0.000 0-16,30.000 0.000 0 0,-30.000 0.000 0 0,29.000 0.000 0 0,-29.000 0.000 0 15,24.000 0.000 0-15,-24.000 0.000 0 0,0.000 0.000 0 0,34.000 0.000 0 0,-34.000 0.000 0 16,0.000 0.000 0-16,0.000 0.000 0 0,30.000 2.000 0 0,-30.000-2.000 0 0,0.000 0.000 0 15,0.000 0.000 0-15,0.000 0.000 0 0,0.000 0.000 0 16,24.000 2.000 0-16,-24.000-2.000 0 0,0.000 0.000 0 0,0.000 0.000 0 16,25.000 0.000 0-16,-25.000 0.000 0 0,0.000 0.000 0 0,33.000 3.000 0 0,-33.000-3.000 0 15,0.000 0.000 0-15,26.000 3.000 0 0,-26.000-3.000 0 16,0.000 0.000 0-16,0.000 0.000 0 0,26.000 2.000 0 0,-26.000-2.000 0 16,0.000 0.000 0-16,0.000 0.000 0 0,0.000 0.000 0 0,0.000 0.000 0 15,0.000 0.000 0-15,0.000 0.000 0 0,0.000 0.000 128 0,0.000 0.000-128 16,0.000 0.000 0-16,0.000 0.000 0 0,0.000 0.000 0 0,0.000 0.000 0 15,0.000 0.000 0-15,0.000 0.000 0 0,0.000 0.000 0 0,0.000 0.000 0 0,0.000 0.000 0 0,0.000 0.000 0 16,0.000 0.000 0-16,0.000 0.000 0 16,0.000 0.000-960-16,0.000 0.000-192 0,0.000 0.000-16 0,0.000 0.000-16 15,0.000 0.000-608-15,0.000 0.000-112 0,0.000 0.000-16 0,0.000 0.000-11184 16</inkml:trace>
  <inkml:trace contextRef="#ctx0" brushRef="#br1">26536.000 5886.000 20271 0,'0.000'0.000'1792'0,"0.000"0.000"-1424"0,0.000 0.000-368 0,0.000 0.000 0 0,0.000 0.000 1376 0,0.000 0.000 208 0,0.000 0.000 32 0,0.000 0.000 16 0,0.000 0.000-464 0,0.000 0.000-80 0,0.000 0.000-32 0,0.000 0.000 0 16,0.000 0.000 416-16,0.000 0.000 96 0,0.000 0.000 16 0,0.000 0.000 0 16,0.000 0.000-1088-16,0.000 0.000-224 0,0.000 0.000-32 0,0.000 0.000-16 15,0.000 0.000-224-15,0.000 0.000 0 0,0.000 0.000 0 0,0.000 0.000 0 0,0.000 0.000 208 16,0.000 0.000 112-16,0.000 0.000 0 0,0.000 0.000 16 16,0.000 0.000 80-16,27.000 23.000 16 0,-27.000-23.000 0 0,0.000 0.000 0 15,0.000 0.000-192-15,29.000 22.000-48 0,-29.000-22.000 0 0,0.000 0.000 0 16,29.000 19.000-64-16,-29.000-19.000-128 0,0.000 0.000 176 0,32.000 21.000-176 0,-32.000-21.000 144 15,26.000 15.000-144-15,-26.000-15.000 0 0,0.000 0.000 144 0,39.000 18.000-144 0,-39.000-18.000 0 16,0.000 0.000 0-16,35.000 12.000 0 0,-35.000-12.000 0 0,0.000 0.000 128 16,30.000 7.000-128-16,-30.000-7.000 0 0,0.000 0.000 0 0,0.000 0.000 128 15,26.000 9.000-128-15,-26.000-9.000 0 0,0.000 0.000 0 0,28.000 5.000 0 16,-28.000-5.000 0-16,0.000 0.000 0 0,0.000 0.000 0 0,0.000 0.000 0 16,0.000 0.000 0-16,0.000 0.000 0 0,0.000 0.000 240 0,-20.000 8.000-48 0,20.000-8.000 0 15,-15.000 6.000 0-15,15.000-6.000-192 0,-35.000 12.000 128 0,9.000-3.000-128 16,0.000 0.000 0-16,3.000-2.000-160 0,5.000-2.000-128 0</inkml:trace>
  <inkml:trace contextRef="#ctx0" brushRef="#br1">23346.000 3848.000 8287 0,'-3.000'-2.000'736'0,"3.000"0.000"-592"0,0.000 1.000-144 0,0.000 1.000 0 0,0.000 0.000 384 0,0.000-1.000 32 0,0.000 0.000 16 0,-2.000-1.000 0 0,2.000 1.000 992 0,0.000-2.000 208 16,-1.000 1.000 32-16,1.000 1.000 16 0,-2.000 0.000-208 0,2.000 1.000-64 16,0.000-1.000 0-16,0.000 1.000 0 0,2.000 0.000-432 0,-2.000 0.000-80 0,0.000 0.000-32 0,0.000 0.000 0 15,0.000 0.000-224-15,0.000 0.000-64 0,0.000 1.000 0 0,0.000-1.000 0 16,0.000 0.000 64-16,0.000 1.000 0 16,0.000-1.000 0-16,0.000 0.000 0 0,0.000 0.000-448 0,0.000 2.000-64 15,0.000 1.000-128-15,-2.000 0.000 176 0,2.000 1.000-176 0,0.000 2.000 0 0,-3.000 1.000 0 0,3.000-7.000 0 16,0.000 0.000 0-16,0.000 0.000 0 0,-6.000 41.000 0 0,6.000-41.000 0 15,0.000 0.000 0-15,0.000 0.000 0 0,-3.000 53.000 0 0,3.000-53.000 0 16,0.000 0.000 0-16,-2.000 46.000 0 0,2.000-46.000 0 0,0.000 0.000 0 16,5.000 55.000 192-16,-5.000-55.000-64 0,0.000 0.000 0 0,2.000 64.000 0 0,-2.000-64.000 176 15,0.000 53.000 16-15,0.000-53.000 16 0,-2.000 56.000 0 16,2.000-56.000 208-16,-1.000 57.000 32 0,1.000-57.000 16 0,-2.000 61.000 0 0,2.000-61.000-272 16,-3.000 62.000-64-16,3.000-62.000-16 0,0.000 62.000 0 15,0.000-62.000-240-15,0.000 61.000 0 0,0.000-61.000 0 0,3.000 68.000 0 0,-3.000-68.000 0 16,3.000 72.000 0-16,-3.000-72.000 0 0,2.000 73.000 0 15,-2.000-73.000 0-15,4.000 69.000 0 0,-4.000-69.000 0 0,3.000 67.000 0 0,-3.000-67.000 256 0,-3.000 68.000 16 16,3.000-68.000 0-16,-6.000 72.000 0 0,6.000-72.000 608 16,-5.000 74.000 112-16,5.000-74.000 32 0,-5.000 69.000 0 0,5.000-69.000-816 15,-4.000 63.000-208-15,4.000-63.000 0 0,-1.000 58.000 0 0,1.000-58.000 0 16,-2.000 56.000 0-16,2.000-56.000 0 0,0.000 57.000 0 0,0.000-57.000 0 0,3.000 59.000 0 0,-3.000-59.000 128 16,0.000 61.000-128-16,0.000-61.000 0 0,0.000 57.000 0 15,0.000-57.000 144-15,-1.000 54.000-144 0,1.000-54.000 400 0,-2.000 49.000 16 16,2.000-49.000 0-16,-4.000 44.000 0 0,4.000-44.000-240 0,-3.000 46.000-48 0,3.000-46.000-128 15,-5.000 51.000 192-15,5.000-51.000-192 0,-6.000 51.000 0 16,6.000-51.000 0-16,-3.000 47.000 0 0,3.000-47.000 128 0,-3.000 51.000-128 16,3.000-51.000 0-16,-3.000 48.000 0 0,3.000-48.000 0 0,-3.000 45.000 128 0,3.000-45.000-128 15,-1.000 42.000 0-15,1.000-42.000 0 16,-2.000 40.000 0-16,2.000-40.000 0 0,-2.000 41.000 0 0,2.000-41.000 0 0,-4.000 42.000 128 0,4.000-42.000-128 0,0.000 39.000 0 0,0.000-39.000 0 16,-2.000 38.000 144-1,2.000-38.000-144-15,0.000 38.000 128 0,0.000-38.000-128 0,0.000 39.000 0 0,0.000-39.000 0 0,2.000 37.000 128 0,-2.000-37.000-128 16,0.000 0.000 0-1,-2.000 49.000 0-15,2.000-49.000 0 0,-1.000 36.000 0 0,1.000-36.000 0 16,-2.000 35.000 0-16,2.000-35.000 128 0,-4.000 35.000-128 0,4.000-35.000 0 0,-3.000 38.000 144 0,3.000-38.000-144 0,-5.000 36.000 128 0,5.000-36.000-128 16,-4.000 37.000 128-16,4.000-37.000-128 15,-3.000 34.000 192-15,3.000-34.000-48 0,0.000 0.000 0 0,-4.000 48.000 0 0,4.000-48.000-144 0,0.000 0.000 0 0,-4.000 47.000 0 16,4.000-47.000 0 0,0.000 0.000 0-16,0.000 38.000 0 0,0.000-38.000 0 0,0.000 0.000 0 15,-3.000 32.000 0-15,3.000-32.000 0 0,0.000 0.000 0 0,0.000 0.000 0 16,0.000 0.000 0-16,-3.000 35.000 0 0,1.000-31.000 0 0,2.000-3.000 0 15,0.000-1.000 0-15,0.000 0.000 0 0,0.000 0.000-128 0,0.000 0.000 128 16,-4.000 14.000-1024-16,3.000-13.000-128 16</inkml:trace>
  <inkml:trace contextRef="#ctx0" brushRef="#br1">23350.000 3785.000 6447 0,'2.000'-2.000'576'0,"2.000"0.000"-576"0,-2.000 1.000 0 0,-2.000 0.000 0 0,2.000 1.000 672 0,-1.000-1.000 32 0,2.000 0.000 0 0,1.000-2.000 0 0,1.000 0.000 464 0,-2.000 1.000 112 0,2.000 0.000 0 0,-2.000 0.000 16 0,-1.000 0.000-32 0,-2.000 2.000-16 15,1.000-1.000 0-15,-1.000 1.000 0 0,0.000 0.000-96 0,0.000 0.000 0 16,0.000 1.000-16-16,0.000-1.000 0 0,0.000 0.000-208 0,0.000 0.000-32 16,0.000 0.000-16-16,0.000 0.000 0 15,0.000 2.000-128-15,-1.000-2.000-32 0,1.000 0.000 0 0,0.000 1.000 0 0,-2.000 0.000-400 0,2.000 0.000-64 16,-2.000 2.000-32-16,-1.000 0.000 0 0,-1.000 1.000 80 0,2.000 1.000 16 16,-3.000 2.000 0-16,-2.000-1.000 0 0,2.000 1.000-80 0,-1.000 0.000-16 15,-1.000 2.000 0-15,2.000-1.000 0 0,-4.000 2.000-32 0,3.000-1.000 0 16,-2.000 1.000 0-16,-2.000 0.000 0 0,2.000 0.000-64 0,2.000 0.000 0 15,-3.000 0.000-128-15,0.000-1.000 192 16,0.000 2.000-192-16,1.000-1.000 176 0,-1.000 0.000-176 0,0.000-1.000 160 16,-1.000 1.000-160-16,2.000 0.000 0 0,0.000-1.000 0 0,-1.000 1.000 0 0,0.000-2.000 0 0,4.000 0.000 0 0,-1.000 0.000 0 15,3.000-3.000 0 1,-1.000 0.000 0-16,-1.000-1.000 0 0,5.000-1.000 0 0,-1.000-1.000 0 16,-1.000 1.000 0-16,2.000-1.000 0 0,0.000-1.000 0 0,-1.000 0.000 0 0,1.000-1.000 0 0,0.000 0.000 0 0,0.000 0.000 0 15,0.000 0.000 0-15,1.000 0.000-176 0,-1.000 0.000 176 16,0.000 0.000-128-16,0.000-1.000 128 15,0.000 1.000-1216-15,0.000 0.000-144 0,0.000-1.000-48 0,2.000 0.000-11280 16</inkml:trace>
  <inkml:trace contextRef="#ctx0" brushRef="#br1">23317.000 3886.000 10127 0,'2.000'-5.000'448'0,"-1.000"2.000"96"0,-1.000 1.000-544 0,3.000 0.000 0 15,-3.000 1.000 0-15,1.000 0.000 0 0,1.000 0.000 1328 0,0.000-1.000 144 16,1.000 0.000 48-16,1.000-2.000 0 0,2.000 0.000 816 0,0.000 1.000 160 16,-1.000 1.000 48-16,-1.000 1.000 0 0,0.000-1.000-752 0,0.000 2.000-160 0,2.000 0.000-32 0,-3.000 0.000 0 15,3.000 2.000-768-15,-1.000 0.000-176 0,2.000 1.000-16 16,-2.000 1.000-16-16,-5.000-4.000-336 0,0.000 0.000-64 0,0.000 0.000-16 0,0.000 0.000 0 16,37.000 34.000 0-16,-37.000-34.000 0 0,0.000 0.000 0 0,0.000 0.000 0 15,40.000 35.000-16-15,-40.000-35.000-16 0,0.000 0.000 0 0,0.000 0.000 0 16,35.000 39.000-48-16,-35.000-39.000 0 0,0.000 0.000 0 0,0.000 0.000 0 15,0.000 0.000-128-15,29.000 42.000 0 0,-29.000-42.000 0 0,0.000 0.000 0 16,0.000 0.000 0-16,0.000 0.000 0 0,0.000 0.000 0 0,0.000 0.000 0 16,0.000 0.000 0-16,0.000 0.000 0 0,0.000 0.000 128 0,0.000 0.000-128 15,0.000 0.000 0-15,0.000 0.000 0 0,0.000 0.000 0 0,0.000 0.000 0 16,0.000 0.000 0-16,0.000 0.000 0 0,0.000 0.000 0 0,0.000 0.000 0 16,0.000 0.000 0-16,0.000 0.000 128 0,0.000 0.000-128 0,0.000 0.000-15776 15</inkml:trace>
  <inkml:trace contextRef="#ctx0" brushRef="#br1">23628.000 3891.000 6447 0,'0.000'-1.000'576'0,"0.000"0.000"-576"0,0.000 0.000 0 0,0.000 1.000 0 0,0.000 0.000 912 0,0.000 0.000 80 0,0.000-1.000 16 0,-4.000 0.000 0 0,4.000-2.000 1040 0,0.000 2.000 192 16,0.000 0.000 64-16,0.000 0.000 0 0,-1.000 0.000-672 0,1.000 1.000-128 15,0.000 0.000-32-15,0.000 0.000 0 0,0.000 0.000-768 0,0.000 0.000-176 16,0.000 0.000-16-16,0.000 0.000-16 0,1.000 0.000-496 0,-1.000 1.000 128 16,0.000-1.000-128-16,0.000 1.000 0 0,-1.000-1.000 224 0,1.000 0.000 0 15,0.000 0.000 0-15,0.000 1.000 0 0,0.000-1.000 160 0,0.000 0.000 16 16,0.000 0.000 16-16,0.000 2.000 0 0,1.000 1.000-160 0,-1.000-1.000-16 16,4.000 1.000-16-16,-2.000-1.000 0 0,-1.000 1.000-224 0,1.000 0.000 176 15,-2.000 0.000-176-15,3.000 0.000 160 0,0.000 2.000 32 0,-2.000-2.000 16 16,1.000 1.000 0-16,0.000 0.000 0 0,-1.000 1.000 144 0,1.000 0.000 32 0,-2.000 1.000 0 15,3.000-1.000 0-15,-2.000 0.000 0 0,2.000 0.000 16 0,-3.000 1.000 0 0,2.000-2.000 0 16,-1.000 2.000-80-16,-1.000 0.000-32 0,2.000 1.000 0 16,-2.000-7.000 0-16,0.000 0.000-48 0,0.000 0.000-16 0,0.000 0.000 0 15,0.000 0.000 0-15,0.000 0.000 0 0,9.000 44.000 0 0,-9.000-44.000 0 0,0.000 0.000 0 16,0.000 0.000-32-16,0.000 0.000 0 0,0.000 0.000 0 0,0.000 0.000 0 16,0.000 0.000 0-16,12.000 45.000 0 0,-12.000-45.000 0 0,0.000 0.000 0 15,0.000 0.000 0-15,0.000 0.000 0 0,0.000 0.000 0 0,0.000 0.000 0 16,11.000 45.000 0-16,-10.000-40.000 0 0,-1.000-5.000 0 0,0.000 0.000 0 15,0.000 0.000-192-15,0.000 0.000 176 0,0.000 0.000-176 0,0.000 0.000 160 0,0.000 0.000 720 16,18.000 47.000 144-16,-18.000-47.000 16 0,0.000 0.000 16 16,0.000 0.000-1616-16,0.000 0.000-320 0,0.000 0.000-64 0,0.000 0.000-16 15,0.000 0.000 960-15,14.000 49.000 0 0,-14.000-49.000 0 0,0.000 0.000 0 0,0.000 0.000 0 16,0.000 0.000 128-16,0.000 0.000-128 0,0.000 0.000 0 0,0.000 0.000 0 0,21.000 48.000 0 16,-21.000-48.000 0-16,0.000 0.000 0 0,0.000 0.000 0 0,0.000 0.000 0 15,0.000 0.000 0-15,0.000 0.000 0 0,0.000 0.000 0 0,26.000 49.000 0 16,-23.000-44.000 0-16,0.000-1.000 0 0,-1.000 1.000 0 0,1.000-1.000 0 15,1.000 1.000 0-15,-1.000-1.000 0 0,-1.000 1.000 0 0,-1.000-1.000 0 16,1.000 0.000 0-16,2.000 0.000 0 0,-2.000 1.000 0 0,1.000 0.000 0 16,-1.000-1.000 0-16,2.000 1.000 0 0,-2.000 0.000 0 0,2.000 0.000 0 0,-1.000 2.000 0 15,2.000-1.000 0-15,-5.000-6.000 0 0,0.000 0.000 0 0,0.000 0.000 0 0,0.000 0.000 0 16,0.000 0.000 0-16,0.000 0.000 0 16,0.000 0.000 0-16,0.000 0.000 0 0,24.000 49.000 0 0,-21.000-44.000 0 0,-1.000 0.000 0 0,2.000 0.000 0 15,-2.000-1.000 0-15,0.000 0.000 0 16,-1.000 0.000 0-16,-1.000-4.000 0 0,0.000 0.000 0 0,0.000 0.000 0 15,0.000 0.000 0-15,0.000 0.000 0 0,0.000 0.000 0 0,33.000 41.000 0 0,-33.000-41.000 0 0,0.000 0.000 0 16,0.000 0.000 0-16,0.000 0.000 0 0,0.000 0.000 0 0,34.000 40.000-128 16,-34.000-40.000 128-16,0.000 0.000 0 0,0.000 0.000 0 0,0.000 0.000 0 0,32.000 35.000 0 0,-32.000-35.000 0 15,0.000 0.000 0-15,0.000 0.000 0 0,0.000 0.000 0 16,33.000 34.000 0-16,-33.000-34.000 0 0,0.000 0.000 0 16,0.000 0.000 0-16,0.000 0.000 0 0,31.000 36.000 0 0,-31.000-36.000 0 0,0.000 0.000 0 15,0.000 0.000 0-15,0.000 0.000 0 0,0.000 0.000 0 0,0.000 0.000 0 0,34.000 42.000 0 16,-34.000-42.000 0-16,0.000 0.000 0 0,0.000 0.000 0 15,0.000 0.000 0-15,0.000 0.000 0 0,0.000 0.000 0 16,38.000 36.000 0-16,-38.000-36.000 0 0,0.000 0.000 0 0,0.000 0.000 128 16,0.000 0.000 128-16,0.000 0.000 48 0,38.000 34.000 0 0,-38.000-34.000 0 0,0.000 0.000-128 0,0.000 0.000-32 15,0.000 0.000 0-15,0.000 0.000 0 16,37.000 33.000-144-16,-33.000-28.000 0 0,-4.000-5.000 0 0,0.000 0.000 0 0,0.000 0.000 0 0,0.000 0.000 0 16,0.000 0.000 128-16,38.000 30.000-128 0,-38.000-30.000 0 0,0.000 0.000 0 0,0.000 0.000 0 15,0.000 0.000 0-15,38.000 26.000 0 0,-38.000-26.000 0 0,0.000 0.000 128 0,0.000 0.000-128 16,0.000 0.000 0-16,44.000 32.000 0 15,-44.000-32.000 0-15,0.000 0.000 0 0,0.000 0.000 0 0,0.000 0.000 0 0,35.000 29.000 0 0,-35.000-29.000 0 16,0.000 0.000 0-16,0.000 0.000 0 16,0.000 0.000 0-16,0.000 0.000 0 0,40.000 34.000 0 0,-40.000-34.000 0 15,0.000 0.000 0-15,0.000 0.000 0 0,0.000 0.000 0 0,0.000 0.000 0 16,41.000 30.000 0-16,-41.000-30.000 0 0,0.000 0.000 0 0,0.000 0.000 0 0,0.000 0.000 0 16,0.000 0.000 0-16,39.000 25.000 0 0,-39.000-25.000 0 0,0.000 0.000 0 15,0.000 0.000 0-15,0.000 0.000 0 0,0.000 0.000 0 16,34.000 26.000 0-16,-34.000-26.000 0 0,0.000 0.000 0 0,0.000 0.000 0 0,0.000 0.000 0 15,0.000 0.000 0-15,0.000 0.000 0 0,38.000 27.000 0 0,-38.000-27.000 0 0,0.000 0.000 0 0,0.000 0.000 0 16,0.000 0.000 0-16,0.000 0.000 0 0,39.000 25.000 0 16,-39.000-25.000 0-16,0.000 0.000 0 0,0.000 0.000 0 0,0.000 0.000 0 15,0.000 0.000 0-15,41.000 23.000 0 0,-41.000-23.000 0 0,0.000 0.000 128 16,0.000 0.000 16-16,0.000 0.000 0 0,35.000 14.000 0 0,-35.000-14.000 0 16,0.000 0.000-144-16,0.000 0.000 0 0,0.000 0.000 0 0,37.000 18.000 128 0,-37.000-18.000-128 15,0.000 0.000 0-15,0.000 0.000 0 0,0.000 0.000 0 0,36.000 19.000 0 0,-36.000-19.000 0 0,0.000 0.000 0 16,0.000 0.000 0-16,0.000 0.000 0 0,39.000 18.000 0 0,-39.000-18.000 0 15,0.000 0.000 0-15,0.000 0.000 0 16,0.000 0.000 0-16,40.000 18.000 0 0,-40.000-18.000 0 0,0.000 0.000 0 16,0.000 0.000 0-16,0.000 0.000 0 0,39.000 19.000 0 0,-39.000-19.000 0 15,0.000 0.000 0-15,0.000 0.000 0 0,0.000 0.000 0 0,0.000 0.000 0 16,40.000 20.000 0-16,-33.000-17.000 0 0,-7.000-3.000 0 0,0.000 0.000 0 0,0.000 0.000 0 16,0.000 0.000 0-16,0.000 0.000 0 0,42.000 20.000 0 0,-35.000-18.000 0 15,-1.000 1.000 0-15,-6.000-3.000 0 0,0.000 0.000 0 0,0.000 0.000 0 16,0.000 0.000 0-16,40.000 20.000 0 0,-40.000-20.000 0 0,0.000 0.000 0 15,0.000 0.000 0-15,0.000 0.000 0 0,44.000 18.000 0 0,-38.000-16.000 0 16,-6.000-2.000 0-16,0.000 0.000 0 0,0.000 0.000 0 0,0.000 0.000 0 16,45.000 18.000 0-16,-45.000-18.000 128 0,0.000 0.000-128 0,0.000 0.000 160 15,34.000 13.000-160-15,-24.000-10.000 160 0,-10.000-3.000-160 0,0.000 0.000 0 16,0.000 0.000 0-16,0.000 0.000 128 0,40.000 16.000-128 0,-40.000-16.000 0 16,0.000 0.000 0-16,0.000 0.000 0 0,39.000 17.000 0 0,-39.000-17.000 0 15,0.000 0.000 0-15,0.000 0.000 0 0,0.000 0.000 0 0,37.000 15.000 0 16,-37.000-15.000 0-16,0.000 0.000 0 0,0.000 0.000 0 0,0.000 0.000 0 0,0.000 0.000 0 15,38.000 16.000 0-15,-38.000-16.000 0 0,0.000 0.000 0 16,0.000 0.000 0-16,0.000 0.000 0 0,35.000 11.000 0 0,-35.000-11.000 0 0,0.000 0.000 128 0,0.000 0.000-128 16,32.000 10.000 0-16,-32.000-10.000 0 0,0.000 0.000 0 0,0.000 0.000 0 15,35.000 9.000 0-15,-35.000-9.000 0 0,0.000 0.000 128 0,0.000 0.000-128 16,39.000 12.000 0-16,-39.000-12.000 128 0,0.000 0.000-128 0,0.000 0.000 128 16,35.000 10.000-128-16,-35.000-10.000 0 0,0.000 0.000 0 0,0.000 0.000 0 15,38.000 12.000 0-15,-38.000-12.000 0 0,0.000 0.000 0 0,0.000 0.000 0 0,41.000 13.000 0 16,-41.000-13.000 0-16,0.000 0.000 0 0,32.000 11.000 0 0,-32.000-11.000 0 15,0.000 0.000 0-15,36.000 12.000 0 0,-36.000-12.000 0 0,0.000 0.000 0 16,35.000 11.000 0-16,-35.000-11.000 0 0,0.000 0.000 0 0,0.000 0.000 0 0,34.000 11.000 0 16,-34.000-11.000 0-16,0.000 0.000 0 0,36.000 10.000 0 0,-36.000-10.000 0 15,0.000 0.000 128-15,35.000 10.000-128 16,-35.000-10.000 0-16,0.000 0.000 0 0,41.000 10.000 0 0,-41.000-10.000 0 0,28.000 7.000 0 0,-28.000-7.000 0 16,28.000 5.000 0-16,-28.000-5.000 0 0,26.000 4.000 0 0,-26.000-4.000 0 15,26.000 4.000 128-15,-26.000-4.000-128 0,27.000 4.000 0 0,-27.000-4.000 0 16,26.000 2.000 0-16,-26.000-2.000 0 0,25.000 4.000 0 0,-25.000-4.000 0 0,0.000 0.000 0 0,28.000 6.000 0 15,-28.000-6.000 0-15,0.000 0.000 0 16,26.000 5.000 0-16,-26.000-5.000 0 0,0.000 0.000 0 0,30.000 5.000 0 0,-30.000-5.000 0 16,23.000 3.000 0-16,-23.000-3.000 0 0,22.000 3.000 0 0,-22.000-3.000 0 15,24.000 5.000 0-15,-24.000-5.000 0 0,28.000 5.000 0 16,-28.000-5.000 0-16,31.000 5.000 0 0,-31.000-5.000 0 0,26.000 5.000 0 0,-26.000-5.000 0 16,27.000 4.000 0-16,-27.000-4.000 0 0,28.000 6.000 0 0,-28.000-6.000 0 15,26.000 6.000 0-15,-26.000-6.000 0 0,25.000 4.000 0 0,-25.000-4.000 0 16,24.000 4.000 0-16,-24.000-4.000 0 0,24.000 4.000 0 0,-24.000-4.000 0 15,24.000 5.000 0-15,-24.000-5.000 0 0,26.000 3.000 0 0,-26.000-3.000 0 0,24.000 4.000 0 0,-24.000-4.000 0 16,24.000 3.000 0-16,-24.000-3.000 0 0,25.000 4.000 0 0,-25.000-4.000 0 16,22.000 3.000 0-16,-22.000-3.000 0 0,0.000 0.000 0 0,23.000 5.000 0 15,-23.000-5.000 0-15,0.000 0.000 0 0,23.000 2.000 0 0,-23.000-2.000 0 16,0.000 0.000 0-16,17.000 3.000 0 0,-17.000-3.000 0 0,0.000 0.000 0 16,0.000 0.000 0-16,24.000 4.000 0 0,-18.000-4.000 0 15,-6.000 0.000 0-15,0.000 0.000 0 0,17.000 2.000 0 0,-17.000-2.000 0 0,0.000 0.000 0 0,0.000 0.000 0 16,21.000 3.000 0-16,-21.000-3.000 0 0,0.000 0.000 0 0,0.000 0.000 128 15,21.000 3.000-128-15,-15.000-3.000 0 16,-6.000 0.000 0-16,0.000 0.000 0 0,0.000 0.000 128 0,17.000 2.000-128 16,-17.000-2.000 0-16,0.000 0.000 0 0,0.000 0.000 0 0,0.000 0.000 0 0,0.000 0.000 0 0,0.000 0.000 0 15,0.000 0.000 128-15,9.000 0.000-128 0,-9.000 0.000 0 0,-1.000 0.000 0 16,1.000 0.000 0-16,-2.000-1.000-12720 0,-1.000-1.000-2576 0</inkml:trace>
  <inkml:trace contextRef="#ctx0" brushRef="#br1">25178.000 4034.000 14735 0,'-3.000'-1.000'1312'0,"2.000"0.000"-1056"0,1.000 0.000-256 0,0.000 0.000 0 0,1.000 1.000 1344 0,-1.000 0.000 224 0,0.000-3.000 32 0,-1.000 1.000 16 0,1.000-1.000 976 0,-2.000-1.000 192 0,2.000 0.000 32 0,0.000 0.000 16 0,0.000 1.000-832 0,0.000-1.000-160 16,0.000 2.000-48-16,-2.000 0.000 0 0,2.000 0.000-960 0,-1.000 1.000-192 0,-1.000-1.000-32 0,0.000 1.000-16 16,0.000 0.000-272-16,-2.000 0.000-64 15,0.000 1.000-16-15,-2.000-1.000 0 0,1.000 1.000-240 0,-2.000 1.000 0 0,-2.000 1.000 0 0,-2.000 1.000 0 16,0.000 1.000 0-16,1.000 3.000 0 0,0.000 0.000-144 0,-1.000 0.000 144 16,1.000 3.000-128-16,1.000 0.000 128 0,1.000 3.000 0 0,1.000 0.000-144 15,1.000 1.000 144-15,-2.000-1.000-128 0,3.000 3.000 128 0,-1.000 0.000-128 16,6.000-16.000 128-16,-7.000 33.000 0 0,7.000-33.000-144 0,-8.000 34.000 144 15,8.000-34.000 0-15,0.000 0.000 0 0,-8.000 48.000 0 0,8.000-48.000 0 16,-2.000 38.000 0-16,2.000-38.000 0 0,0.000 0.000 0 0,-3.000 58.000 0 0,3.000-58.000-128 0,0.000 0.000 128 16,-2.000 58.000 0-16,2.000-58.000 0 0,0.000 0.000 0 15,5.000 52.000 0-15,-5.000-52.000-144 0,0.000 0.000 144 16,5.000 46.000 0-16,-5.000-46.000 0 0,0.000 0.000 0 0,0.000 0.000 0 0,1.000 54.000 0 0,-1.000-54.000 0 16,0.000 0.000 0-16,0.000 0.000 0 0,-1.000 44.000 0 0,-2.000-35.000 0 15,3.000-9.000 0-15,0.000 0.000 0 0,0.000 0.000 0 0,-7.000 32.000 0 16,3.000-25.000 0-16,1.000 0.000 0 0,-3.000 0.000 128 0,0.000 1.000-128 15,1.000-2.000 0-15,-3.000 1.000 0 0,0.000 3.000 0 0,-1.000-3.000 128 16,0.000-1.000-128-16,-1.000 2.000 0 0,1.000-2.000 0 0,-2.000 1.000 0 0,-2.000-1.000 0 16,0.000 0.000 0-16,-1.000-1.000 0 0,1.000-2.000 128 0,-2.000 1.000-128 15,3.000-2.000 0-15,-2.000 0.000 0 0,2.000-1.000 0 0,-3.000 0.000 0 16,1.000-1.000 0-16,0.000 1.000-320 16,-3.000-2.000-176-16,1.000-1.000-16 0,0.000 0.000-10912 15,0.000-1.000-2176-15</inkml:trace>
  <inkml:trace contextRef="#ctx0" brushRef="#br1">24696.000 4354.000 16575 0,'2.000'-2.000'736'0,"-2.000"1.000"160"0,0.000 0.000-720 16,0.000 1.000-176-16,0.000 0.000 0 0,0.000 0.000 0 0,0.000 0.000 1536 0,0.000-1.000 256 0,0.000 1.000 64 0,0.000 0.000 16 0,0.000 0.000 624 0,0.000 0.000 128 0,0.000 0.000 32 0,2.000 0.000 0 0,0.000 0.000-1664 0,-2.000 0.000-336 0,2.000 0.000-64 0,1.000 1.000-16 16,4.000 0.000-240-16,0.000-1.000-48 0,2.000 1.000-16 0,3.000 0.000 0 31,0.000 0.000 400-31,2.000 0.000 80 0,1.000-1.000 16 0,3.000 1.000 0 0,0.000-1.000-176 0,1.000 0.000-16 16,-1.000 0.000-16-16,1.000-1.000 0 15,1.000 0.000-352-15,-3.000 0.000-64 0,1.000-1.000-16 0,0.000 0.000 0 16,-1.000 0.000-128-16,3.000 0.000 160 0,-4.000 1.000-160 0,1.000-2.000 160 0,0.000 1.000-160 0,-3.000 1.000 0 0,4.000-1.000 0 0,-3.000 1.000 0 15,-1.000 0.000 0-15,4.000 1.000 0 16,-5.000-1.000 128-16,0.000 1.000-128 0,-2.000 1.000 0 0,3.000 0.000 0 0,-7.000 0.000 0 0,2.000 0.000 0 0,1.000 0.000 0 16,-2.000 0.000 0-16,-3.000 0.000 0 0,0.000 2.000 0 15,0.000-2.000 0-15,-2.000 0.000 0 0,-1.000-1.000 0 0,1.000 0.000 0 16,-2.000 1.000 0-16,-1.000-1.000 0 16,0.000 0.000 0-16,0.000 1.000 0 0,0.000-1.000 0 0,-1.000 0.000 0 15,1.000 0.000 128-15,0.000 0.000-128 0,0.000 0.000 208 0,0.000-1.000-32 0,0.000 2.000-16 0,-3.000-2.000 0 16,3.000 1.000-160-1,0.000 0.000 0-15,0.000 0.000 0 0,0.000-1.000 0 16,0.000 1.000-496-16,0.000 0.000-16 0,0.000 0.000-16 0,0.000 0.000-17712 0</inkml:trace>
  <inkml:trace contextRef="#ctx0" brushRef="#br1">25477.000 4109.000 18431 0,'0.000'-2.000'816'0,"0.000"1.000"160"0,0.000 0.000-784 0,0.000 1.000-192 0,0.000 0.000 0 0,0.000 0.000 0 0,0.000-1.000 2048 0,0.000 1.000 352 16,0.000 0.000 80-16,0.000 0.000 16 0,0.000 0.000-224 0,0.000 0.000-32 16,-3.000 0.000-16-16,3.000 2.000 0 15,-1.000-1.000-1632-15,1.000-1.000-320 0,0.000 0.000-64 0,0.000 0.000-16 0,0.000 0.000-192 0,-22.000 30.000 0 16,22.000-30.000 0-16,0.000 0.000 0 0,-27.000 34.000 0 0,27.000-34.000 0 15,-20.000 31.000 0-15,20.000-31.000 144 0,-23.000 35.000 112 0,23.000-35.000 0 16,-25.000 40.000 16-16,25.000-40.000 0 0,-23.000 35.000-272 16,23.000-35.000 160-16,-17.000 33.000-160 0,17.000-33.000 128 0,0.000 0.000-128 0,-14.000 38.000 0 15,14.000-38.000 0-15,0.000 0.000 0 0,0.000 0.000 0 0,0.000 0.000 0 0,0.000 49.000-128 16,0.000-49.000 128-16,0.000 0.000 0 0,0.000 0.000-176 16,0.000 0.000 176-16,0.000 0.000-128 0,26.000 42.000 128 0,-26.000-42.000-160 15,0.000 0.000 160-15,23.000 13.000-160 16,-23.000-13.000-496-16,24.000 5.000-112 0,-13.000-4.000 0 0,1.000-2.000-16 0,2.000 0.000-912 15,2.000-1.000-176-15,-2.000-3.000-48 0,4.000 0.000 0 16,-1.000-1.000-160-16,0.000-2.000-32 0,1.000-1.000-16 0,0.000-1.000 0 16,-1.000-1.000-176-16,1.000-1.000-16 0</inkml:trace>
  <inkml:trace contextRef="#ctx0" brushRef="#br1">25810.000 4127.000 9903 0,'6.000'-12.000'208'0,"0.000"7.000"48"0,-5.000 1.000 16 0,1.000 1.000 16 0,-2.000 2.000-288 0,0.000-1.000 0 0,0.000 1.000 0 0,0.000-1.000 0 16,0.000 0.000 3744-16,0.000-1.000 688 0,-2.000 1.000 144 0,-2.000-1.000 32 15,1.000 2.000-1904-15,-2.000 0.000-368 0,1.000 1.000-80 0,-1.000 1.000-16 0,2.000 1.000-1680 0,3.000-2.000-352 16,0.000 0.000-64-16,-18.000 16.000-16 16,18.000-16.000-128-16,0.000 0.000 0 0,-23.000 29.000-192 0,23.000-29.000 192 15,-15.000 27.000-128-15,15.000-27.000 128 0,-23.000 33.000 0 0,23.000-33.000 0 0,-21.000 38.000 0 0,21.000-38.000 0 16,-21.000 37.000 0-16,21.000-37.000 0 16,-20.000 36.000 0-16,20.000-36.000 0 0,-15.000 34.000 0 0,15.000-34.000 0 0,0.000 0.000 0 0,-17.000 43.000 0 0,17.000-43.000 0 15,0.000 0.000 0-15,0.000 0.000 0 0,-8.000 46.000 0 0,8.000-46.000 0 16,0.000 0.000 0-1,0.000 0.000 208-15,0.000 0.000 64 0,8.000 46.000 16 0,-8.000-46.000 0 16,0.000 0.000 96-16,0.000 0.000 0 0,0.000 0.000 16 0,0.000 0.000 0 0,27.000 30.000-208 0,-27.000-30.000-64 16,0.000 0.000 0-16,17.000 3.000 0 0,-8.000-4.000-128 0,0.000 1.000 0 15,0.000-3.000 144-15,-1.000-1.000-144 0,4.000-1.000-208 0,-1.000-3.000-112 0,4.000-1.000-32 16,-3.000-1.000 0 0,0.000-2.000-768-16,-1.000 1.000-160 0,-2.000-2.000-16 0,-1.000 1.000-16 0,-3.000-1.000-1728 0,-1.000 3.000-352 15,-3.000 0.000-64-15,-1.000 2.000-3872 0,-3.000 1.000-784 0</inkml:trace>
  <inkml:trace contextRef="#ctx0" brushRef="#br1">25570.000 4273.000 4607 0,'-8.000'-6.000'192'0,"4.000"4.000"64"0,-1.000 0.000-256 0,2.000 0.000 0 16,0.000 1.000 0-16,3.000 0.000 0 0,-1.000 1.000 3024 0,-1.000-1.000 560 16,0.000 0.000 128-16,1.000 0.000 0 0,-1.000-1.000 240 0,-2.000 1.000 32 0,4.000 0.000 16 0,0.000 0.000 0 15,0.000 1.000-1968-15,0.000-1.000-400 0,4.000 1.000-80 0,-1.000-1.000-16 16,2.000 1.000-928-16,1.000-2.000-192 0,5.000 2.000-32 0,-1.000-1.000-16 15,2.000 2.000-160-15,-1.000-2.000-16 0,1.000 1.000-16 0,0.000-2.000 0 16,-1.000 2.000-176-16,3.000 0.000 0 0,1.000 0.000 144 0,2.000 0.000-144 16,-1.000 0.000 0-16,1.000-1.000 0 0,4.000 0.000 0 0,-2.000 0.000 0 31,2.000 0.000-320-31,0.000-1.000-96 0,-3.000 0.000-16 0,-1.000 0.000-11168 0,-3.000 1.000-2240 0</inkml:trace>
  <inkml:trace contextRef="#ctx0" brushRef="#br1">25971.000 4229.000 10127 0,'3.000'0.000'208'0,"1.000"-1.000"48"0,1.000 1.000 16 0,-2.000 0.000 48 0,-3.000 0.000-320 0,2.000 0.000 0 15,-1.000 0.000 0-15,2.000 0.000 0 0,2.000 0.000 3568 16,1.000 1.000 656-16,1.000 0.000 128 0,-1.000 2.000 16 0,-1.000 0.000-1408 0,-5.000-3.000-272 0,0.000 0.000-64 0,0.000 0.000-16 16,0.000 0.000-1696-16,0.000 0.000-336 0,0.000 0.000-64 0,0.000 0.000 0 15,0.000 0.000-144-15,0.000 0.000-32 0,0.000 0.000 0 0,18.000 44.000 0 16,-18.000-44.000-16-16,0.000 0.000 0 0,0.000 0.000 0 0,0.000 0.000 0 15,0.000 0.000-96-15,-3.000 56.000-32 0,3.000-56.000 0 0,0.000 0.000 0 16,-26.000 51.000-64-16,26.000-51.000 0 16,-27.000 35.000-128-16,27.000-35.000 192 0,-41.000 34.000-192 0,15.000-15.000 0 0</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0000"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12-08T14:05:03"/>
    </inkml:context>
    <inkml:brush xml:id="br0">
      <inkml:brushProperty name="width" value="0.05292" units="cm"/>
      <inkml:brushProperty name="height" value="0.05292" units="cm"/>
      <inkml:brushProperty name="color" value="#000000"/>
    </inkml:brush>
  </inkml:definitions>
  <inkml:trace contextRef="#ctx0" brushRef="#br0">892.000 6594.000 13823 0,'0.000'0.000'1216'0,"0.000"0.000"-960"0,0.000 0.000-256 0,0.000 0.000 0 0,0.000 0.000 1728 0,0.000 0.000 288 0,0.000 0.000 64 0,0.000 0.000 16 0,0.000 0.000-320 0,0.000 1.000-64 0,0.000-1.000-16 0,2.000 0.000 0 0,-4.000 0.000-608 0,2.000 0.000-112 15,2.000 0.000-16-15,-2.000 0.000-16 0,0.000 1.000-368 0,3.000 0.000-64 16,-3.000-1.000 0-16,3.000 1.000-16 0,0.000 0.000 112 0,-1.000 0.000 32 16,1.000 0.000 0-16,-3.000-1.000 0 0,0.000 0.000-144 0,0.000 0.000-32 15,0.000 0.000 0-15,0.000 0.000 0 0,0.000 0.000-192 0,37.000 10.000-32 16,-37.000-10.000-16-16,0.000 0.000 0 0,0.000 0.000-224 0,0.000 0.000 128 15,37.000 5.000-128-15,-37.000-5.000 0 0,0.000 0.000 0 0,0.000 0.000 128 16,0.000 0.000-128-16,41.000 8.000 0 0,-41.000-8.000 0 0,0.000 0.000 0 0,0.000 0.000 0 0,36.000 6.000 0 16,-36.000-6.000 0-16,0.000 0.000 0 0,0.000 0.000 0 15,36.000 6.000 0-15,-36.000-6.000 0 0,0.000 0.000 0 0,0.000 0.000 0 16,39.000 5.000 0-16,-39.000-5.000 0 0,0.000 0.000 0 0,0.000 0.000 0 0,41.000 6.000 0 16,-41.000-6.000 0-16,0.000 0.000 0 0,34.000 5.000 0 0,-34.000-5.000 0 15,0.000 0.000 0-15,33.000 3.000 0 0,-33.000-3.000 0 0,0.000 0.000 0 16,0.000 0.000 0-16,42.000 5.000 0 0,-42.000-5.000 0 0,0.000 0.000 0 0,0.000 0.000 0 0,42.000 6.000 0 15,-42.000-6.000 0-15,0.000 0.000 0 0,0.000 0.000 0 16,45.000 7.000 0-16,-45.000-7.000 0 0,0.000 0.000 0 0,36.000 6.000 0 0,-36.000-6.000 0 16,0.000 0.000 0-16,39.000 4.000 0 0,-39.000-4.000 0 15,0.000 0.000 0-15,38.000 3.000 0 0,-38.000-3.000 0 0,0.000 0.000 0 0,37.000 1.000 0 16,-37.000-1.000 0-16,0.000 0.000 0 0,38.000 1.000 512 0,-38.000-1.000 64 16,0.000 0.000 16-16,31.000 1.000 0 0,-31.000-1.000-336 0,0.000 0.000-80 15,33.000 1.000-16-15,-33.000-1.000 0 0,0.000 0.000-160 16,34.000-1.000 0-16,-34.000 1.000 0 0,0.000 0.000 0 15,34.000 1.000 0-15,-34.000-1.000 0 0,0.000 0.000 0 0,38.000 0.000 0 0,-38.000 0.000 0 0,29.000-1.000 0 16,-29.000 1.000 0-16,30.000-2.000 0 0,-30.000 2.000 0 0,35.000-1.000 0 0,-35.000 1.000 0 0,34.000-2.000 0 16,-34.000 2.000 0-16,37.000-3.000 0 15,-37.000 3.000 0-15,33.000-2.000 0 0,-33.000 2.000 0 0,29.000-1.000 0 0,-29.000 1.000 0 16,32.000-1.000 0-16,-32.000 1.000 0 0,0.000 0.000 0 0,43.000 0.000 0 0,-43.000 0.000 0 16,0.000 0.000 736-16,42.000 0.000 224 15,-42.000 0.000 32-15,32.000 0.000 16 0,-32.000 0.000-1632 0,32.000 0.000-320 16,-32.000 0.000-64-16,32.000 0.000-16 0,-32.000 0.000 832 0,36.000-1.000 192 0,-36.000 1.000 0 0,39.000-2.000 0 15,-39.000 2.000 0-15,42.000-2.000 0 16,-42.000 2.000 0-16,41.000-1.000 0 0,-41.000 1.000 0 0,36.000-1.000 0 0,-36.000 1.000 0 16,34.000 0.000 0-16,-34.000 0.000 0 0,31.000 0.000 0 0,-31.000 0.000 0 0,31.000 0.000 0 15,-31.000 0.000 0-15,31.000 1.000 0 0,-31.000-1.000 0 0,32.000 0.000 0 16,-32.000 0.000 0-16,0.000 0.000 0 0,48.000 3.000 0 0,-48.000-3.000 0 16,34.000 2.000 0-16,-34.000-2.000 0 15,38.000 0.000-128-15,-38.000 0.000 128 0,42.000 0.000 0 0,-42.000 0.000 0 0,42.000-2.000 0 0,-42.000 2.000 0 0,40.000 0.000 0 0,-40.000 0.000 0 16,39.000-1.000 0-16,-39.000 1.000 0 0,37.000-1.000 0 0,-37.000 1.000 0 15,37.000 0.000 0-15,-37.000 0.000 0 0,35.000 0.000 0 0,-35.000 0.000 0 0,35.000-1.000 0 0,-35.000 1.000 0 32,36.000 0.000 0-32,-36.000 0.000 0 0,36.000 0.000 0 0,-36.000 0.000 0 15,36.000 0.000 0-15,-36.000 0.000 0 0,38.000 0.000 0 0,-38.000 0.000 0 16,39.000 1.000 0-16,-39.000-1.000 0 0,36.000 1.000 0 0,-36.000-1.000 0 0,34.000 3.000 0 0,-34.000-3.000 0 16,35.000 1.000 0-16,-35.000-1.000 0 15,34.000 1.000 0-15,-34.000-1.000 0 0,30.000 1.000 0 0,-30.000-1.000 0 16,37.000 0.000 0-16,-37.000 0.000 0 0,35.000 0.000 0 0,-35.000 0.000 0 15,38.000 0.000 0-15,-38.000 0.000 0 0,40.000-1.000 0 0,-40.000 1.000 0 0,37.000 0.000 0 16,-37.000 0.000 0-16,42.000 2.000 0 0,-42.000-2.000 0 0,43.000 2.000 0 0,-43.000-2.000 0 16,37.000 2.000 0-16,-37.000-2.000 0 0,33.000 3.000 0 0,-33.000-3.000 0 15,34.000 3.000 0-15,-34.000-3.000 0 0,0.000 0.000 0 0,46.000 5.000 0 16,-46.000-5.000-128-16,0.000 0.000 128 0,48.000 6.000 0 0,-48.000-6.000 0 16,34.000 3.000 0-16,-34.000-3.000 0 0,37.000 3.000 0 0,-37.000-3.000 0 15,38.000 1.000 0-15,-38.000-1.000 0 0,43.000 2.000 0 0,-43.000-2.000 0 16,45.000 1.000 0-16,-45.000-1.000 0 0,43.000 2.000 0 0,-43.000-2.000 0 15,42.000 1.000 0-15,-42.000-1.000 0 0,38.000 2.000 0 0,-38.000-2.000 0 16,37.000 1.000 0-16,-37.000-1.000 0 0,35.000 1.000 0 0,-35.000-1.000 0 16,37.000 1.000 0-16,-37.000-1.000 0 0,34.000 1.000 0 0,-34.000-1.000 0 15,35.000 0.000 0-15,-35.000 0.000 0 0,33.000 1.000 0 0,-33.000-1.000 0 0,34.000 1.000 0 16,-34.000-1.000 0-16,35.000 2.000 0 0,-35.000-2.000 0 0,37.000 2.000 0 0,-37.000-2.000 0 16,33.000 2.000 0-16,-33.000-2.000 0 0,33.000 3.000 0 0,-33.000-3.000 0 15,0.000 0.000 0-15,44.000 5.000 0 0,-44.000-5.000 0 0,0.000 0.000 0 16,45.000 3.000 0-16,-45.000-3.000 0 0,0.000 0.000 0 0,46.000 1.000 0 15,-46.000-1.000 0-15,31.000 0.000 0 0,-31.000 0.000 0 0,34.000-1.000 0 16,-34.000 1.000 0-16,35.000-1.000 0 0,-35.000 1.000 0 0,32.000-1.000 0 16,-32.000 1.000 0-16,36.000-2.000 0 0,-36.000 2.000 0 0,36.000 1.000 0 15,-36.000-1.000 0-15,36.000 0.000 0 0,-36.000 0.000 0 0,34.000 1.000 0 16,-34.000-1.000 0-16,32.000 1.000 0 0,-32.000-1.000 0 0,30.000 0.000 0 0,-30.000 0.000 0 16,0.000 0.000 0-16,42.000 0.000 0 0,-42.000 0.000 0 0,32.000 0.000 0 0,-32.000 0.000 0 15,30.000 0.000 0-15,-30.000 0.000 0 16,0.000 0.000 0-16,44.000 0.000 0 0,-44.000 0.000 0 0,0.000 0.000 0 0,41.000 0.000 0 0,-41.000 0.000 0 15,0.000 0.000 0-15,37.000 2.000 0 0,-37.000-2.000 0 0,0.000 0.000 0 16,37.000 2.000 0-16,-37.000-2.000 0 0,0.000 0.000 0 0,35.000 2.000 0 16,-35.000-2.000 0-16,0.000 0.000 0 0,37.000 4.000 0 0,-37.000-4.000 0 15,0.000 0.000 0-15,0.000 0.000 0 0,38.000 3.000 0 0,-38.000-3.000 0 16,0.000 0.000 0-16,0.000 0.000 0 0,34.000 2.000 0 16,-34.000-2.000 0-16,0.000 0.000 0 0,0.000 0.000 0 0,32.000 1.000 0 0,-32.000-1.000 0 15,0.000 0.000 0-15,0.000 0.000 0 0,0.000 0.000 0 0,35.000 1.000 0 0,-35.000-1.000 0 0,0.000 0.000 0 16,0.000 0.000 0-16,0.000 0.000 0 0,33.000 0.000 0 0,-33.000 0.000 0 15,0.000 0.000 0-15,0.000 0.000 0 0,28.000-2.000 0 0,-28.000 2.000 0 16,0.000 0.000 0-16,0.000 0.000 0 0,29.000-3.000 0 0,-29.000 3.000 0 16,0.000 0.000 0-16,24.000-4.000 0 15,-24.000 4.000 0-15,0.000 0.000 0 0,25.000-4.000 0 0,-25.000 4.000 0 16,0.000 0.000 0-16,24.000-4.000 0 0,-24.000 4.000 0 0,0.000 0.000 0 16,0.000 0.000 0-16,26.000-3.000 0 0,-26.000 3.000 0 0,0.000 0.000 0 15,0.000 0.000 0-15,0.000 0.000 0 0,0.000 0.000 0 0,29.000-1.000 0 0,-29.000 1.000 0 16,0.000 0.000 0-16,0.000 0.000 0 0,0.000 0.000 0 0,0.000 0.000 0 0,0.000 0.000 0 15,0.000 0.000 0-15,0.000 0.000 0 0,0.000 0.000 0 0,0.000 0.000 0 16,0.000 0.000 0-16,0.000 0.000 0 0,0.000 0.000-128 0,0.000 0.000 128 31,0.000 0.000-720-31,0.000 0.000-112 0,0.000 0.000 0 0,0.000 0.000-16048 0</inkml:trace>
  <inkml:trace contextRef="#ctx0" brushRef="#br0">5536.000 6593.000 20271 0,'0.000'1.000'896'15,"0.000"-1.000"192"-15,0.000 1.000-880 0,0.000-1.000-208 0,0.000 0.000 0 0,0.000 0.000 0 0,0.000 0.000 0 0,0.000 1.000 0 0,2.000-1.000 0 0,-2.000 1.000 0 0,0.000-1.000 1184 0,0.000 0.000 240 0,0.000 0.000 48 0,0.000 0.000 16 0,0.000 0.000-16 0,0.000 0.000 0 16,0.000 0.000 0-16,0.000 0.000 0 0,0.000 0.000-720 0,36.000 27.000-160 16,-36.000-27.000-16-16,0.000 0.000-16 0,0.000 0.000-240 0,0.000 0.000-32 0,38.000 21.000-16 0,-38.000-21.000 0 15,0.000 0.000-144-15,0.000 0.000-128 0,39.000 19.000 192 0,-39.000-19.000-192 0,0.000 0.000 176 0,0.000 0.000-176 16,43.000 19.000 160-16,-43.000-19.000-160 0,0.000 0.000 128 0,0.000 0.000-128 15,39.000 18.000 0 1,-39.000-18.000 144-16,0.000 0.000-144 0,0.000 0.000 0 0,37.000 17.000 144 0,-37.000-17.000-144 16,0.000 0.000 0-16,0.000 0.000 0 0,0.000 0.000 0 0,0.000 0.000 0 0,33.000 17.000 0 15,-33.000-17.000 0-15,0.000 0.000 0 0,0.000 0.000 0 16,0.000 0.000 0-16,0.000 0.000 0 0,0.000 0.000 0 0,0.000 0.000 0 0,0.000 0.000 0 0,0.000 0.000 0 16,0.000 0.000 0-16,0.000 0.000 0 15,0.000 0.000 0-15,20.000 35.000 0 0,-20.000-35.000 0 0,-12.000 20.000-128 16,-2.000-2.000 128-16,-7.000 1.000 0 0,-4.000 4.000 0 0,-11.000 2.000-15376 15</inkml:trace>
  <inkml:trace contextRef="#ctx0" brushRef="#br0">1956.000 3844.000 7359 0,'0.000'-2.000'656'0,"-1.000"0.000"-528"0,1.000 1.000-128 0,0.000 0.000 0 0,0.000 0.000 576 0,0.000-1.000 64 0,0.000 0.000 32 0,-2.000-1.000 0 0,2.000 0.000 800 0,0.000 0.000 176 0,-2.000 0.000 16 0,2.000 0.000 16 15,0.000 2.000-416-15,0.000 0.000-96 0,0.000 1.000-16 0,0.000 0.000 0 16,0.000 1.000-816-16,0.000-1.000-160 16,-1.000 0.000-48-16,1.000 1.000 0 0,0.000 1.000-128 0,1.000 0.000-144 15,-1.000 2.000 144-15,0.000 1.000-208 0,0.000 3.000 208 0,2.000-1.000-144 0,-2.000 2.000 144 0,2.000 2.000-128 16,-2.000-11.000 128-16,0.000 0.000 0 15,0.000 0.000 0-15,0.000 0.000 0 0,9.000 57.000 0 0,-9.000-57.000 0 16,0.000 0.000 0-16,0.000 0.000 0 0,10.000 56.000 0 0,-10.000-56.000 0 16,0.000 0.000 0-16,6.000 47.000-128 0,-6.000-47.000 128 0,0.000 0.000 0 15,8.000 47.000 0-15,-8.000-47.000 0 0,5.000 45.000 0 0,-5.000-45.000 0 16,3.000 58.000 0-16,-3.000-58.000 0 0,2.000 68.000 0 0,-2.000-68.000 0 16,0.000 72.000 0-16,0.000-72.000 0 0,-2.000 70.000 0 0,2.000-70.000 0 15,0.000 64.000 0-15,0.000-64.000 128 0,-2.000 64.000-128 0,2.000-64.000 0 0,0.000 70.000 0 0,0.000-70.000 0 16,-1.000 81.000 0-16,1.000-39.000 0 15,-2.000-1.000 0-15,1.000 1.000 128 0,-1.000-2.000-128 0,-3.000 0.000 0 0,2.000 0.000 0 0,-2.000 3.000 0 16,0.000 3.000 0-16,1.000 4.000 0 0,0.000 5.000 0 16,-2.000-3.000 0-16,3.000-2.000 0 0,-2.000-4.000 0 0,2.000-2.000 0 0,-2.000 0.000 128 15,3.000 1.000-128-15,-1.000 3.000 0 0,0.000 4.000 0 0,2.000-1.000 0 16,-1.000 0.000 0-16,2.000-2.000 0 0,-2.000-3.000 0 0,2.000-5.000 0 16,0.000-41.000 0-16,2.000 77.000 0 0,1.000-36.000 0 0,0.000 5.000 0 15,0.000 3.000 0-15,1.000-2.000 0 0,-3.000-1.000 0 0,1.000-3.000 0 16,1.000 1.000 0-16,0.000-2.000 0 0,-1.000-1.000 0 0,1.000-1.000 0 15,0.000 3.000 0-15,0.000 1.000 0 0,1.000 1.000 128 0,-3.000-2.000-128 0,1.000-3.000 0 16,-2.000-40.000 0-16,3.000 72.000 0 0,-3.000-72.000 0 0,3.000 58.000 0 0,-3.000-58.000 128 16,5.000 59.000-128-16,-5.000-59.000 128 0,3.000 65.000 1168 15,-3.000-65.000 240-15,5.000 66.000 64 0,-5.000-66.000 0 0,3.000 65.000-1280 0,-3.000-65.000-320 16,2.000 59.000 0-16,-2.000-59.000 0 16,3.000 55.000 128-16,-3.000-55.000-128 0,3.000 53.000 0 0,-3.000-53.000 0 0,2.000 53.000 128 0,-2.000-53.000-128 15,6.000 59.000 0-15,-6.000-59.000 0 0,3.000 60.000 144 0,-3.000-60.000-144 16,5.000 56.000 0-16,-5.000-56.000 144 0,2.000 45.000 32 0,-2.000-45.000 0 15,3.000 42.000 0-15,-3.000-42.000 0 0,2.000 41.000-32 0,-2.000-41.000 0 0,1.000 38.000 0 0,-1.000-38.000 0 16,0.000 36.000-16-16,0.000-36.000 0 16,0.000 35.000 0-16,0.000-35.000 0 0,4.000 45.000 1088 0,-4.000-45.000 224 15,4.000 51.000 32-15,-4.000-51.000 16 0,0.000 41.000-1056 0,0.000-41.000-224 0,2.000 35.000-32 0,-2.000-35.000-16 16,0.000 0.000-32-16,0.000 41.000-128 0,0.000-41.000 192 16,0.000 0.000-64-16,0.000 0.000-128 0,-2.000 39.000 0 0,2.000-39.000 0 0,0.000 0.000 0 15,0.000 0.000 0-15,0.000 0.000 0 0,0.000 30.000 0 0,0.000-30.000 0 16,0.000 0.000 0-16,0.000 0.000 0 0,0.000 0.000 0 15,0.000 0.000 0-15,0.000 0.000 0 0,0.000 0.000 0 0,0.000 0.000-176 0,0.000 0.000-10048 16,-6.000 0.000-2000-16</inkml:trace>
  <inkml:trace contextRef="#ctx0" brushRef="#br0">1972.000 3802.000 7359 0,'0.000'0.000'656'0,"0.000"-1.000"-528"0,0.000 1.000-128 0,0.000 0.000 0 0,0.000 0.000 1296 0,0.000 0.000 240 0,0.000 0.000 32 0,0.000 0.000 16 0,0.000 0.000 208 0,0.000 0.000 64 0,0.000 0.000 0 0,-2.000 0.000 0 0,2.000 1.000-640 0,0.000-1.000-128 16,0.000 0.000-32-16,0.000 0.000 0 0,0.000 1.000-208 0,0.000-1.000-32 15,-1.000 0.000-16-15,1.000 0.000 0 0,0.000 1.000-352 0,0.000-1.000-80 16,0.000 1.000-16-16,0.000 0.000 0 0,0.000 1.000-80 0,-2.000 1.000-16 16,-1.000 2.000 0-16,1.000 1.000 0 0,-1.000 0.000 272 0,-3.000 1.000 48 15,3.000 2.000 16-15,-2.000 0.000 0 0,0.000 3.000-272 0,-3.000-3.000-64 16,3.000 0.000-16-16,-1.000 2.000 0 0,-1.000-1.000-240 0,0.000 1.000 128 15,0.000 0.000-128-15,1.000-1.000 0 0,1.000 0.000 0 0,-1.000-2.000 0 0,1.000 0.000 0 0,0.000-1.000 0 16,0.000 0.000 0-16,2.000 0.000 0 0,-2.000-2.000 0 0,0.000-1.000 0 16,2.000 0.000-128-16,0.000-1.000 128 0,1.000 0.000 0 0,1.000 1.000 0 15,-1.000-2.000-128-15,0.000 0.000 128 0,1.000-1.000 0 0,-1.000 0.000 0 16,-1.000 0.000-208-16,3.000 0.000 64 0,-1.000 0.000 16 0,-1.000-1.000 0 16,2.000 0.000-2000-16,0.000 0.000-400 0</inkml:trace>
  <inkml:trace contextRef="#ctx0" brushRef="#br0">1943.000 3838.000 8287 0,'0.000'0.000'736'0,"0.000"0.000"-592"0,0.000 0.000-144 0,0.000 0.000 0 15,0.000 1.000 128-15,0.000-1.000-128 0,0.000 1.000 192 0,0.000 1.000-64 0,2.000 1.000 304 0,-2.000 1.000 48 16,3.000 0.000 16-16,-3.000 2.000 0 0,3.000 0.000 976 0,1.000-2.000 208 0,0.000 1.000 48 0,-1.000-1.000 0 15,2.000 1.000 224-15,-2.000 0.000 48 0,2.000-2.000 16 0,0.000 1.000 0 16,5.000 0.000-672-16,-4.000 0.000-128 0,-1.000-1.000-16 0,3.000 1.000-16 16,-2.000 0.000 576-16,2.000 0.000 112 15,0.000-1.000 32-15,-1.000 0.000 0 0,-1.000 1.000-1440 0,2.000-1.000-272 16,-2.000 1.000-64-16,1.000-1.000-128 16,-2.000-1.000-656-16,0.000 0.000-240 0,1.000 1.000-64 0,-1.000-1.000 0 0,-2.000-1.000 816 0,2.000 0.000 144 0,-2.000 0.000 0 0,0.000 0.000 0 15,0.000-1.000 0-15,0.000 1.000 0 0,-1.000 0.000 128 0,-2.000 0.000-128 16,3.000 0.000 768-16,-3.000 2.000 128 15,0.000 0.000 32-15,0.000 1.000-16192 0</inkml:trace>
  <inkml:trace contextRef="#ctx0" brushRef="#br0">1927.000 5421.000 6447 0,'0.000'0.000'576'0,"0.000"-1.000"-576"0,0.000 1.000 0 0,0.000 0.000 0 0,-1.000 0.000 1200 0,1.000-1.000 128 0,-2.000 1.000 16 0,2.000 0.000 16 0,-1.000-1.000 576 0,-1.000 0.000 112 0,0.000 0.000 32 0,2.000 1.000 0 16,0.000 0.000-336-16,0.000 0.000-64 0,-1.000-1.000-16 0,1.000 1.000 0 15,0.000 0.000-736-15,0.000 0.000-160 0,0.000 1.000-16 0,0.000-1.000-16 0,0.000 1.000-352 0,0.000-1.000-80 16,1.000 0.000-16-16,-1.000 0.000 0 0,0.000 0.000 1152 0,0.000 0.000 224 16,2.000 0.000 64-16,0.000 1.000 0 0,2.000-1.000-1728 0,0.000 1.000-304 15,2.000 0.000-80-15,-1.000 0.000 0 0,1.000 0.000 384 0,1.000-1.000 192 16,0.000 1.000 0-16,0.000 1.000-16 16,1.000 0.000-176-16,1.000-1.000 0 0,-2.000 0.000 0 0,1.000 0.000 128 0,1.000 0.000-128 0,-2.000 1.000 0 15,1.000-1.000 0-15,1.000-1.000 0 16,1.000 1.000 0-16,-2.000 0.000 0 0,3.000-1.000 144 0,-3.000 0.000-144 15,3.000 0.000 0-15,-1.000-1.000 128 0,1.000 0.000-128 0,-1.000 1.000 0 0,-2.000-1.000 432 0,3.000 0.000 16 16,0.000 0.000 0-16,2.000-1.000 0 16,0.000 1.000-448-16,1.000-1.000 128 0,-1.000 1.000-128 0,1.000-1.000 0 15,-1.000 1.000 0-15,0.000 0.000 0 0,0.000 1.000 0 0,-2.000 0.000 0 16,3.000 0.000 0-16,-1.000 0.000 0 0,0.000 1.000 0 0,-2.000 0.000 0 0,2.000 1.000 0 0,-3.000-1.000 0 0,2.000 0.000 0 0,-12.000-1.000 0 16,0.000 0.000 0-16,34.000 4.000 0 15,-34.000-4.000 0-15,22.000 3.000 0 0,-9.000-2.000 0 0,0.000-1.000 0 16,-1.000 1.000 0-16,2.000-2.000 0 0,-2.000 1.000 0 0,0.000 0.000 0 0,2.000 0.000 0 0,-1.000-1.000 0 15,-1.000 0.000 0-15,2.000 0.000 0 0,-2.000 1.000 0 0,1.000-1.000 0 16,1.000 0.000 0-16,-2.000 1.000 0 0,2.000 0.000 0 0,0.000 0.000 0 16,-1.000 0.000 0-16,3.000 1.000 0 0,-3.000-1.000 0 0,1.000 0.000 0 15,0.000 1.000 0-15,0.000 0.000 0 0,0.000 0.000 0 0,-14.000-1.000 0 0,30.000 4.000 0 0,-30.000-4.000 0 16,28.000 3.000 0-16,-14.000-2.000 0 0,-14.000-1.000 0 0,27.000 3.000 0 16,-14.000-2.000 0-16,1.000 0.000 0 0,2.000 1.000 0 0,-3.000-1.000 0 31,3.000-1.000 0-31,-3.000 0.000 0 0,5.000 1.000 0 0,-3.000-1.000 0 0,2.000 0.000 0 15,-2.000 0.000 0-15,3.000 0.000 0 0,-2.000 1.000 0 16,2.000-1.000 0-16,-1.000 0.000 0 0,2.000 0.000 0 0,-1.000 1.000 0 16,1.000-1.000 0-16,0.000 1.000 0 0,-1.000 0.000 0 0,1.000 0.000 0 15,-19.000-1.000 0-15,37.000 3.000 0 0,-37.000-3.000 0 0,35.000 3.000 0 16,-35.000-3.000 0-16,34.000 4.000 0 0,-34.000-4.000 0 0,32.000 4.000 0 0,-32.000-4.000 0 0,33.000 4.000 0 16,-16.000-3.000 0-16,0.000-1.000 0 0,0.000 1.000 0 0,1.000 0.000 0 15,0.000-1.000 0-15,-1.000 0.000 0 0,2.000 0.000 0 0,0.000 0.000 0 16,1.000 0.000 0-16,-1.000-1.000 0 0,0.000 2.000 0 0,0.000-1.000 0 15,0.000 0.000 0-15,1.000 0.000 0 0,-1.000 0.000 128 0,-19.000 0.000-128 16,38.000 3.000 0-16,-38.000-3.000 0 0,34.000 3.000 0 0,-34.000-3.000 0 16,33.000 3.000 0-16,-18.000-2.000 0 0,1.000 0.000 0 0,1.000 0.000 0 15,0.000-1.000 0-15,0.000 1.000 0 0,-1.000 0.000 0 0,-1.000-1.000 0 16,2.000 0.000 0-16,-1.000 1.000 0 0,0.000-1.000 0 0,2.000 1.000 0 0,-1.000-1.000 0 16,1.000 0.000 0-16,1.000 0.000 0 0,2.000 0.000 0 0,-2.000 1.000 0 0,2.000-1.000 0 15,-5.000 0.000 0-15,3.000 0.000 0 16,-1.000 0.000 0-16,1.000 0.000 0 0,0.000-1.000 0 0,-3.000 1.000 0 15,3.000-1.000 0-15,-3.000 1.000 0 0,-1.000-1.000 0 0,2.000 0.000 0 0,-1.000 0.000 0 0,-1.000 0.000 0 16,2.000 0.000 0-16,-2.000 1.000 0 0,-1.000 0.000 0 0,-1.000-1.000 0 16,3.000 1.000 0-16,-2.000 0.000 0 0,2.000-1.000 0 0,-3.000 1.000 0 15,3.000 0.000 0-15,0.000-1.000 0 0,-1.000 1.000 0 0,0.000 0.000 0 16,3.000 0.000 0-16,-2.000 0.000 0 0,-2.000 0.000 0 0,1.000 1.000 0 16,3.000-1.000 0-16,-3.000 0.000 0 0,-3.000 0.000 0 0,2.000 0.000 0 0,-1.000 0.000 0 15,-2.000 0.000 0-15,1.000 0.000 0 0,-12.000 0.000 0 0,22.000 1.000 0 0,-10.000-1.000 0 16,-3.000 0.000 0-16,1.000 0.000 0 0,0.000 0.000 0 0,0.000 0.000 0 15,-1.000 0.000 0-15,1.000 1.000 0 0,-1.000 0.000 0 0,-2.000-1.000 0 16,3.000 1.000 0-16,-3.000 0.000 0 0,2.000 0.000 0 0,-3.000 0.000 0 16,3.000 0.000 0-16,0.000 0.000 0 0,-1.000 0.000 0 0,1.000 1.000 0 15,1.000-2.000 0-15,-2.000 1.000 0 16,3.000 0.000 0-16,-1.000 0.000 0 0,1.000 0.000 0 0,-1.000 0.000 0 16,-1.000-1.000 0-16,2.000 1.000 0 0,-1.000 0.000 0 0,1.000-1.000 0 15,0.000 0.000 0-15,0.000 0.000 0 0,1.000 1.000 0 0,0.000 0.000 0 0,-2.000-1.000 0 16,-10.000 0.000 0-16,0.000 0.000 0 0,31.000 3.000 0 0,-20.000-3.000 0 0,-2.000 0.000 0 0,-9.000 0.000 0 0,0.000 0.000 0 15,29.000 1.000 0-15,-29.000-1.000 0 16,0.000 0.000 0-16,24.000 1.000 0 0,-16.000 0.000 0 0,-3.000-1.000 0 16,-5.000 0.000 0-16,0.000 0.000 0 0,0.000 0.000 0 0,25.000 2.000 0 0,-20.000-2.000 0 0,0.000 0.000 0 15,1.000 0.000 128-15,-1.000 0.000-128 0,0.000 0.000 0 16,-2.000 0.000 0-16,2.000-1.000 0 0,0.000 1.000 0 0,-2.000 0.000 432 16,-1.000 0.000 0-16,-1.000 0.000 0 0,1.000 0.000 0 0,-1.000 0.000 96 15,1.000 0.000 32-15,-2.000-1.000 0 0,0.000 1.000 0 0,0.000 0.000-560 0,0.000 0.000 0 16,0.000 0.000 0-16,0.000 0.000 0 0,0.000 0.000 0 0,-2.000 0.000 0 15,2.000-1.000 0-15,-3.000 4.000-17648 0</inkml:trace>
  <inkml:trace contextRef="#ctx0" brushRef="#br0">3026.000 4524.000 11055 0,'-1.000'-3.000'976'0,"-1.000"1.000"-784"0,0.000 0.000-192 0,2.000 1.000 0 0,0.000 0.000 1856 16,-1.000 1.000 320-16,1.000-1.000 64 0,-2.000 0.000 0 0,2.000 1.000 352 0,-3.000-2.000 64 0,2.000 0.000 16 0,-1.000 0.000 0 0,0.000 0.000-544 0,-1.000 1.000-96 0,1.000 0.000-32 0,1.000-1.000 0 16,-1.000 2.000-848-16,-1.000-1.000-192 0,0.000 1.000-16 0,-2.000-1.000-16 15,2.000 1.000-512-15,-2.000 1.000-96 0,2.000 0.000-32 0,-2.000 1.000 0 0,0.000 0.000-288 0,-3.000 1.000 0 16,3.000 2.000 0-16,-1.000 0.000 0 0,1.000 1.000 0 0,-3.000 0.000 0 16,2.000 3.000 0-16,1.000-2.000 0 0,0.000 2.000 0 0,5.000-9.000 0 15,-9.000 19.000 0-15,9.000-19.000-144 0,0.000 0.000 144 0,-10.000 36.000 0 16,10.000-36.000 0-16,0.000 0.000-128 0,-5.000 46.000 128 0,5.000-46.000 0 15,0.000 0.000 0-15,0.000 54.000-128 0,0.000-54.000 128 0,0.000 0.000 0 16,2.000 51.000 0-16,-2.000-51.000 0 0,0.000 0.000 0 0,3.000 52.000 0 16,-3.000-52.000 0-16,0.000 0.000 0 0,5.000 52.000 0 0,-5.000-52.000 0 15,0.000 0.000 0-15,3.000 47.000 0 0,-3.000-47.000 0 0,0.000 0.000 0 16,5.000 42.000 0-16,-5.000-42.000 0 0,0.000 0.000 0 0,2.000 41.000 0 16,-2.000-41.000 0-16,0.000 0.000 0 0,-2.000 36.000 0 0,2.000-36.000 0 0,0.000 0.000 0 15,-3.000 35.000 0-15,3.000-35.000 0 0,0.000 0.000 0 16,-10.000 37.000 0-16,10.000-37.000 0 0,0.000 0.000 0 0,-13.000 31.000 0 0,13.000-31.000 0 15,0.000 0.000 0-15,-13.000 24.000 0 0,7.000-17.000 0 0,6.000-7.000 0 0,-8.000 12.000 0 16,3.000-8.000 0-16,0.000 1.000 0 0,-1.000-1.000 0 0,1.000-1.000 0 16,1.000-1.000 0-16,-1.000-1.000 0 0,0.000 1.000 0 0,-3.000-1.000 0 15,3.000-1.000 0-15,0.000-2.000 0 0,-3.000 0.000 0 0,0.000-2.000 0 16,2.000-1.000-1072 0,-2.000-3.000-224-16,-3.000-2.000-48 0,4.000-4.000-15072 0</inkml:trace>
  <inkml:trace contextRef="#ctx0" brushRef="#br0">2695.000 4858.000 10127 0,'0.000'-2.000'896'0,"0.000"1.000"-704"0,2.000 0.000-192 0,-2.000 0.000 0 0,1.000 0.000 400 15,1.000 1.000 48-15,-2.000-1.000 16 0,2.000 0.000 0 0,2.000 0.000 1456 0,1.000 0.000 272 0,2.000-2.000 64 0,-1.000 1.000 16 0,3.000 1.000-848 0,1.000 0.000-160 0,1.000-1.000-48 0,-1.000 1.000 0 0,1.000 0.000-112 0,0.000-1.000-16 16,2.000 0.000-16-16,2.000 0.000 0 0,0.000-1.000-528 0,-2.000 0.000-96 15,3.000-2.000-32-15,-3.000 1.000 0 0,3.000 0.000-416 0,0.000-1.000 128 16,0.000 0.000-128-16,-2.000-1.000 0 0,2.000 2.000 0 0,-3.000 0.000 0 16,0.000 0.000 0-16,0.000 1.000 0 0,-2.000 1.000 0 0,0.000 1.000 0 0,0.000 1.000 0 15,-1.000 0.000-8896 1,-10.000 0.000-1664-16</inkml:trace>
  <inkml:trace contextRef="#ctx0" brushRef="#br0">3138.000 4864.000 3679 0,'0.000'1.000'320'0,"0.000"0.000"-320"0,0.000 0.000 0 0,0.000 0.000 0 0,0.000 0.000 1376 0,0.000 0.000 208 16,0.000 2.000 32-16,0.000-1.000 16 0,0.000-2.000 464 0,0.000 0.000 80 15,0.000 0.000 32-15,0.000 0.000 0 0,0.000 0.000-352 0,5.000 39.000-80 16,-5.000-39.000-16-16,0.000 0.000 0 15,0.000 0.000-720-15,0.000 0.000-144 0,0.000 0.000-16 0,2.000 43.000-16 16,-2.000-43.000-560-16,0.000 0.000-112 0,0.000 0.000-32 0,0.000 0.000 0 0,0.000 0.000-160 0,0.000 0.000 0 0,1.000 42.000 0 0,-1.000-42.000 0 16,0.000 0.000 0-16,0.000 0.000 0 15,0.000 0.000 0-15,0.000 0.000-176 0,0.000 0.000 176 0,0.000 0.000-192 16,0.000 0.000 192-16,0.000 0.000-12128 0</inkml:trace>
  <inkml:trace contextRef="#ctx0" brushRef="#br0">3432.000 4563.000 11967 0,'0.000'0.000'1072'0,"0.000"0.000"-864"0,0.000 0.000-208 0,0.000 0.000 0 0,0.000 0.000 1872 0,0.000 0.000 336 16,0.000 0.000 64-16,0.000 0.000 16 0,0.000 1.000 336 0,-1.000 0.000 64 15,-1.000 1.000 0-15,0.000 1.000 16 0,0.000 2.000-1360 0,-3.000 1.000-288 16,5.000-6.000-48-16,-7.000 20.000-16 16,7.000-20.000-768-16,-11.000 28.000-224 0,11.000-28.000 0 0,-9.000 34.000 128 15,9.000-34.000 592-15,-9.000 35.000 128 0,9.000-35.000 32 0,-9.000 34.000 0 16,9.000-34.000-400-16,0.000 0.000-80 0,-6.000 44.000-16 0,6.000-44.000 0 15,0.000 0.000-256-15,-4.000 39.000-128 0,4.000-39.000 128 0,0.000 0.000-128 16,0.000 38.000 0-16,0.000-38.000 0 0,0.000 0.000 0 0,0.000 0.000 0 16,5.000 44.000 0-16,-5.000-44.000 0 0,0.000 0.000 0 0,0.000 0.000 0 15,0.000 0.000 0-15,11.000 43.000 0 0,-11.000-43.000 0 0,0.000 0.000 0 16,0.000 0.000 0-16,0.000 0.000 0 0,0.000 0.000 0 0,0.000 0.000 0 16,0.000 0.000-752-16,0.000 0.000-16 15,0.000 0.000-16-15,0.000 0.000-10064 0,37.000 19.000-2016 0</inkml:trace>
  <inkml:trace contextRef="#ctx0" brushRef="#br0">3519.000 4694.000 19743 0,'0.000'0.000'432'0,"0.000"0.000"80"0,0.000 0.000 32 0,0.000 0.000 32 0,0.000 0.000-576 0,0.000 0.000 0 16,2.000 0.000 0-16,0.000 0.000 0 0,-2.000 0.000 1104 0,0.000 0.000 112 0,0.000 0.000 32 0,0.000 0.000 0 15,36.000 3.000-144-15,-36.000-3.000-16 0,0.000 0.000-16 0,34.000 1.000 0 16,-34.000-1.000-240-16,22.000 0.000-64 16,-22.000 0.000 0-16,26.000 1.000 0 0,-26.000-1.000-576 0,22.000 0.000-192 0,-22.000 0.000 128 0,21.000-1.000-128 15,-21.000 1.000 0-15,0.000 0.000 0 0,25.000-2.000 0 0,-25.000 2.000 0 16,13.000-2.000-128-16,-8.000 1.000 128 0,-2.000 0.000 0 0,-3.000 1.000-144 31,0.000 0.000-720-31,11.000-2.000-144 0</inkml:trace>
  <inkml:trace contextRef="#ctx0" brushRef="#br0">3657.000 4749.000 2751 0,'-2.000'5.000'256'0,"0.000"-2.000"-256"0,1.000 0.000 0 0,1.000-2.000 0 0,0.000 2.000 1920 0,-2.000-1.000 320 16,2.000-2.000 80-16,0.000 0.000 16 0,0.000 0.000 80 0,-11.000 37.000 16 16,11.000-37.000 0-16,0.000 0.000 0 0,-10.000 40.000-784 0,10.000-40.000-160 15,0.000 0.000-16-15,-5.000 37.000-16 0,5.000-37.000-624 0,0.000 0.000-112 16,0.000 0.000-16-16,0.000 0.000-16 0,4.000 44.000 160 0,-4.000-44.000 48 0,0.000 0.000 0 15,0.000 0.000 0-15,0.000 0.000 416 0,0.000 0.000 96 0,0.000 0.000 0 16,33.000 20.000 16-16,-22.000-23.000-720 0,-1.000-1.000-160 16,3.000-1.000-32-16,0.000-3.000 0 0,3.000-2.000-512 0,-1.000-2.000 0 15,0.000-1.000 0-15,-1.000-1.000 0 16,-1.000 1.000-992-16,0.000-1.000-208 0,0.000 0.000-32 0,-2.000 0.000-9200 0,-1.000 1.000-1824 16</inkml:trace>
  <inkml:trace contextRef="#ctx0" brushRef="#br0">3930.000 4532.000 5519 0,'3.000'-1.000'496'0,"-1.000"0.000"-496"0,1.000 0.000 0 0,-1.000 0.000 0 0,-1.000 2.000 1232 0,-1.000-1.000 160 15,2.000 0.000 16-15,-1.000 0.000 16 16,-1.000 0.000 1616-16,0.000 0.000 320 0,0.000 0.000 64 0,0.000 0.000 16 16,34.000 11.000-880-16,-34.000-11.000-160 0,0.000 0.000-32 0,0.000 0.000-16 0,32.000 31.000-752 0,-32.000-31.000-128 15,0.000 0.000-48-15,22.000 40.000 0 16,-22.000-40.000-352-16,0.000 0.000-80 0,15.000 51.000-16 0,-15.000-51.000 0 0,0.000 0.000-496 0,0.000 53.000-96 15,0.000-53.000-32-15,-5.000 37.000 0 0,5.000-37.000-176 16,-13.000 39.000-48-16,13.000-39.000 0 0,-19.000 40.000 0 0,6.000-18.000-128 0,-1.000-1.000 0 16,-2.000 1.000 0-16,-5.000 2.000 0 0,-3.000 5.000-224 0,-5.000 3.000-80 15</inkml:trace>
  <inkml:trace contextRef="#ctx0" brushRef="#br0">7230.000 6807.000 8287 0,'-3.000'0.000'736'0,"3.000"0.000"-592"0,0.000 0.000-144 0,0.000 0.000 0 0,0.000 0.000 896 0,0.000 0.000 128 0,0.000 0.000 48 15,0.000 0.000 0-15,0.000 0.000 1392 0,0.000 0.000 288 0,0.000 0.000 48 0,0.000 0.000 16 0,0.000 0.000-592 0,0.000 0.000-112 0,0.000 0.000-32 0,0.000 0.000 0 0,0.000 0.000-672 0,0.000 0.000-144 16,0.000 0.000-32-16,0.000 0.000 0 0,0.000 0.000-656 0,0.000 0.000-144 16,0.000 0.000-32-16,0.000 0.000 0 15,0.000 0.000-224-15,0.000 0.000-48 0,0.000 0.000-128 0,0.000 0.000 192 0,0.000 0.000-192 0,0.000 0.000 144 16,0.000 0.000-144-16,0.000 0.000 128 0,0.000 0.000-128 0,0.000 0.000 0 16,0.000 0.000 0-16,0.000 0.000 128 15,0.000 0.000-128-15,0.000 0.000 0 0,0.000 0.000 144 0,0.000 0.000-144 0,38.000 4.000 128 0,-38.000-4.000-128 16,0.000 0.000 128-16,0.000 0.000-128 0,0.000 0.000 128 0,34.000 2.000-128 0,-34.000-2.000 160 0,0.000 0.000-160 15,0.000 0.000 0-15,0.000 0.000 128 0,33.000 3.000-128 0,-33.000-3.000 0 16,0.000 0.000 0-16,0.000 0.000 0 0,0.000 0.000 0 0,36.000 7.000 0 16,-36.000-7.000 0-16,0.000 0.000 0 0,0.000 0.000 0 15,0.000 0.000 0-15,38.000 4.000 0 0,-38.000-4.000 0 0,0.000 0.000 0 0,0.000 0.000 0 16,32.000 0.000 0-16,-32.000 0.000 0 0,0.000 0.000 0 0,0.000 0.000 0 16,31.000-2.000 560-16,-31.000 2.000 16 0,0.000 0.000 0 0,0.000 0.000 0 15,33.000-2.000-384-15,-33.000 2.000-192 0,0.000 0.000 192 0,0.000 0.000-192 16,34.000-5.000 0-16,-34.000 5.000 0 0,0.000 0.000 0 0,0.000 0.000 0 15,31.000-2.000 0-15,-31.000 2.000 0 0,0.000 0.000 0 0,0.000 0.000 0 0,34.000 0.000 0 16,-34.000 0.000 0-16,0.000 0.000 0 0,29.000 0.000 0 0,-29.000 0.000 0 0,0.000 0.000 0 16,33.000-1.000 0-1,-33.000 1.000 0-15,0.000 0.000 0 0,39.000 0.000 0 0,-39.000 0.000 0 0,27.000-1.000 0 0,-27.000 1.000 0 0,0.000 0.000 0 16,45.000 0.000 0-16,-45.000 0.000 0 0,29.000-1.000 0 0,-29.000 1.000 0 16,30.000 0.000 0-16,-30.000 0.000 0 0,0.000 0.000 0 0,37.000 1.000 0 15,-37.000-1.000 0-15,0.000 0.000 0 0,38.000 0.000 0 0,-38.000 0.000 0 16,0.000 0.000 0-16,37.000 2.000 0 15,-37.000-2.000 0-15,0.000 0.000 0 0,42.000 0.000 0 0,-42.000 0.000 0 16,27.000-1.000 0-16,-27.000 1.000 0 0,29.000-2.000 0 0,-29.000 2.000 0 0,30.000-2.000 0 0,-30.000 2.000 0 0,27.000-1.000 0 0,-27.000 1.000 0 16,29.000-2.000 0-16,-29.000 2.000 0 0,27.000-1.000 0 0,-27.000 1.000 0 15,29.000-1.000 0-15,-29.000 1.000 0 0,29.000-1.000 0 0,-29.000 1.000 0 16,0.000 0.000 0-16,42.000 0.000 0 0,-42.000 0.000 0 0,0.000 0.000 0 16,39.000-1.000 0-16,-39.000 1.000 0 0,0.000 0.000 0 15,34.000-2.000 0-15,-34.000 2.000 0 0,0.000 0.000 0 0,37.000-2.000 0 0,-37.000 2.000 0 16,0.000 0.000 0-16,32.000-4.000 0 0,-32.000 4.000 0 0,0.000 0.000 0 15,32.000-5.000 0-15,-32.000 5.000 0 0,0.000 0.000 0 0,33.000-4.000 0 16,-33.000 4.000 0-16,0.000 0.000 0 0,31.000-2.000 0 0,-31.000 2.000 0 16,0.000 0.000 0-16,36.000-4.000 0 0,-36.000 4.000 0 0,24.000-3.000 0 15,-24.000 3.000 0-15,26.000-3.000 0 0,-26.000 3.000 0 0,29.000-3.000 0 0,-29.000 3.000 0 0,29.000-2.000 0 32,-29.000 2.000 0-32,29.000-2.000 0 0,-29.000 2.000 0 0,27.000-2.000 0 15,-27.000 2.000 0-15,24.000-2.000 0 0,-24.000 2.000 0 0,0.000 0.000 0 0,35.000 0.000 0 16,-35.000 0.000 0-16,0.000 0.000 0 0,29.000 0.000 0 0,-29.000 0.000 0 15,0.000 0.000 0-15,30.000 1.000 0 0,-30.000-1.000 0 0,0.000 0.000 0 0,29.000 0.000 0 16,-29.000 0.000 0-16,0.000 0.000 0 0,34.000 0.000 0 0,-34.000 0.000 0 0,0.000 0.000 0 0,30.000 1.000 0 16,-30.000-1.000 0-16,0.000 0.000 0 0,31.000 0.000 0 0,-31.000 0.000 0 15,0.000 0.000 0-15,33.000-1.000 0 16,-33.000 1.000 0-16,0.000 0.000 0 0,32.000 0.000 0 0,-32.000 0.000 0 16,0.000 0.000 0-16,38.000 0.000 0 0,-38.000 0.000 0 0,0.000 0.000 0 15,37.000-1.000 0-15,-37.000 1.000 0 0,0.000 0.000 0 0,40.000 0.000 0 16,-40.000 0.000 0-16,26.000-2.000 0 0,-26.000 2.000 0 0,0.000 0.000 0 15,32.000 0.000 0-15,-32.000 0.000 0 0,0.000 0.000 0 0,30.000-1.000 0 16,-30.000 1.000 0-16,0.000 0.000 0 0,0.000 0.000 0 0,35.000 2.000 0 16,-35.000-2.000 0-16,0.000 0.000 0 0,0.000 0.000 0 0,34.000 1.000 0 15,-34.000-1.000 0-15,0.000 0.000 0 0,0.000 0.000 0 0,35.000 1.000 0 16,-35.000-1.000 0-16,0.000 0.000 0 0,0.000 0.000 0 0,32.000 2.000 0 0,-32.000-2.000 0 16,0.000 0.000 0-16,0.000 0.000 0 0,35.000 1.000 0 0,-35.000-1.000 0 15,0.000 0.000 0-15,0.000 0.000 0 0,34.000 1.000 0 16,-34.000-1.000 0-16,0.000 0.000 0 0,29.000 0.000 0 0,-29.000 0.000 0 0,0.000 0.000 0 0,31.000 0.000 0 15,-31.000 0.000 0-15,0.000 0.000 0 0,34.000 1.000 0 0,-34.000-1.000 0 16,0.000 0.000 0-16,34.000-1.000 0 0,-34.000 1.000 0 0,0.000 0.000 0 16,35.000 1.000 0-16,-35.000-1.000 0 0,0.000 0.000 0 0,27.000-1.000 0 15,-27.000 1.000 0-15,0.000 0.000 0 0,31.000-1.000 0 0,-31.000 1.000 0 16,0.000 0.000 0-16,31.000 0.000 0 0,-31.000 0.000 0 0,0.000 0.000 0 16,29.000 0.000 0-16,-29.000 0.000 0 0,0.000 0.000 0 0,31.000-1.000 0 15,-31.000 1.000 0-15,0.000 0.000 0 0,30.000 1.000 0 0,-30.000-1.000 0 0,0.000 0.000 0 0,29.000 0.000 0 16,-29.000 0.000 0-16,0.000 0.000 0 15,30.000 1.000 0-15,-30.000-1.000 0 0,0.000 0.000 0 0,31.000-1.000 0 0,-31.000 1.000 0 16,0.000 0.000 0-16,32.000 2.000 0 0,-32.000-2.000 0 0,0.000 0.000 0 16,33.000 2.000 0-16,-33.000-2.000 0 0,0.000 0.000 0 0,36.000 2.000 0 0,-36.000-2.000 0 15,0.000 0.000 0-15,33.000 2.000 0 0,-33.000-2.000 0 0,0.000 0.000 0 16,29.000 2.000 0-16,-29.000-2.000 0 0,0.000 0.000 0 16,30.000 2.000 0-16,-30.000-2.000 0 0,0.000 0.000 0 15,0.000 0.000 0-15,31.000 0.000 0 0,-31.000 0.000 0 0,0.000 0.000 0 0,0.000 0.000 0 0,30.000 1.000 0 0,-30.000-1.000 0 16,0.000 0.000 0-16,0.000 0.000 0 0,0.000 0.000 0 0,32.000 2.000 0 0,-32.000-2.000 0 15,0.000 0.000 0-15,0.000 0.000 0 0,27.000 2.000 0 0,-27.000-2.000 0 16,0.000 0.000 0-16,0.000 0.000 0 0,29.000 1.000 0 16,-29.000-1.000 0-16,0.000 0.000 0 0,0.000 0.000 0 15,28.000-2.000 0-15,-28.000 2.000 0 0,0.000 0.000 0 0,0.000 0.000 0 0,25.000-1.000 0 0,-25.000 1.000 0 16,0.000 0.000 0-16,0.000 0.000 0 0,0.000 0.000 0 0,30.000 0.000 0 16,-30.000 0.000 0-16,0.000 0.000 0 0,0.000 0.000 0 0,0.000 0.000 0 15,32.000 0.000 0-15,-32.000 0.000 0 0,0.000 0.000 0 0,0.000 0.000 0 16,29.000 1.000 0-16,-29.000-1.000 0 0,0.000 0.000 0 0,0.000 0.000 0 15,33.000 0.000 0-15,-33.000 0.000 0 0,0.000 0.000 0 0,0.000 0.000 0 16,31.000 1.000 0-16,-31.000-1.000 0 0,0.000 0.000 0 0,0.000 0.000 0 0,27.000 1.000 0 16,-27.000-1.000 0-16,0.000 0.000 0 0,0.000 0.000 0 15,28.000-1.000 0-15,-28.000 1.000 0 0,0.000 0.000 0 0,0.000 0.000 0 16,0.000 0.000 0-16,27.000 0.000 0 0,-27.000 0.000 0 0,0.000 0.000 0 0,0.000 0.000 0 0,0.000 0.000 0 16,0.000 0.000 0-16,0.000 0.000 0 0,31.000 1.000 0 0,-31.000-1.000 0 15,0.000 0.000 0-15,0.000 0.000 0 0,0.000 0.000 0 0,0.000 0.000 0 16,0.000 0.000 0-16,0.000 0.000 0 15,29.000 3.000 0-15,-29.000-3.000 0 0,0.000 0.000 0 0,0.000 0.000 0 0,0.000 0.000 0 16,0.000 0.000 0-16,0.000 0.000 0 0,0.000 0.000 0 0,0.000 0.000 0 0,0.000 0.000 0 16,0.000 0.000 0-16,0.000 0.000 0 0,0.000 0.000 0 0,0.000 0.000 0 15,0.000 0.000 0-15,0.000 0.000 0 0,0.000 0.000 0 0,0.000 0.000 0 16,0.000 0.000 0-16,0.000 0.000 0 0,0.000 0.000-160 0,0.000 0.000-11520 16,0.000 0.000-2304-16</inkml:trace>
  <inkml:trace contextRef="#ctx0" brushRef="#br0">10495.000 6657.000 13823 0,'0.000'0.000'1216'0,"0.000"0.000"-960"0,0.000 0.000-256 0,0.000 0.000 0 0,0.000 0.000 0 0,0.000 0.000 0 0,0.000 0.000-192 0,0.000 0.000 192 0,0.000 0.000 752 16,0.000 0.000 256-16,0.000 0.000 48 0,0.000 0.000 16 0,0.000 0.000 208 0,0.000 0.000 32 0,26.000 29.000 16 0,-26.000-29.000 0 0,0.000 0.000-176 0,0.000 0.000-16 15,0.000 0.000-16-15,36.000 30.000 0 0,-36.000-30.000-272 0,0.000 0.000-48 16,0.000 0.000-16-16,37.000 21.000 0 0,-37.000-21.000-208 0,0.000 0.000-64 15,32.000 14.000 0-15,-32.000-14.000 0 0,0.000 0.000 64 0,0.000 0.000 0 16,34.000 12.000 0-16,-34.000-12.000 0 0,0.000 0.000-320 0,0.000 0.000-48 16,0.000 0.000-16-16,29.000 15.000 0 0,-29.000-15.000 32 0,0.000 0.000 0 0,0.000 0.000 0 15,0.000 0.000 0-15,0.000 0.000 96 0,0.000 0.000 32 0,0.000 0.000 0 16,0.000 0.000 0-16,0.000 0.000-192 0,0.000 0.000-32 16,0.000 0.000-128-16,0.000 0.000 192 0,0.000 0.000 496 0,0.000 0.000 80 0,0.000 0.000 32 15,0.000 0.000 0-15,0.000 0.000-240 0,0.000 0.000-48 0,0.000 0.000-16 0,-5.000 35.000 0 16,-9.000-23.000-176-16,-4.000 1.000-16 0,-5.000 3.000-16 0,-4.000 2.000 0 15,1.000 0.000-448-15,-10.000 4.000-96 0,-4.000 3.000 0 0,-11.000 2.000-18048 16</inkml:trace>
  <inkml:trace contextRef="#ctx0" brushRef="#br0">9153.000 4052.000 3679 0,'0.000'-4.000'320'0,"-1.000"1.000"-320"0,1.000 0.000 0 0,-2.000 1.000 0 0,4.000 1.000 0 0,-2.000 0.000 0 0,0.000 0.000 0 0,-2.000 0.000 0 0,2.000-2.000 448 0,-2.000 0.000 112 0,2.000-2.000 16 0,-1.000 2.000 16 0,1.000 0.000 800 0,-2.000 1.000 144 15,2.000 0.000 48-15,0.000 1.000 0 0,0.000 0.000-176 0,0.000 0.000-48 0,-2.000 1.000 0 0,2.000 0.000 0 16,0.000 0.000 80-16,0.000 0.000 16 0,0.000 0.000 0 0,0.000 0.000 0 16,0.000 0.000-368-16,0.000 0.000-64 15,2.000 0.000 0-15,-2.000 1.000-16 0,-2.000-1.000-320 0,2.000 0.000-64 0,0.000 0.000-16 0,0.000 0.000 0 16,0.000 1.000-480-16,0.000 0.000-128 0,2.000 2.000 0 0,-2.000-1.000 0 15,0.000 2.000 0-15,0.000 2.000 0 0,0.000-6.000 0 0,0.000 0.000-192 16,0.000 0.000 192-16,0.000 0.000 0 16,0.000 0.000 0-16,8.000 44.000 0 0,-8.000-44.000 352 0,0.000 0.000 96 15,0.000 0.000 32-15,8.000 58.000 0 0,-8.000-58.000 304 0,0.000 0.000 64 16,6.000 60.000 16-16,-6.000-60.000 0 0,2.000 49.000-624 0,-2.000-49.000-240 0,3.000 53.000 176 16,-3.000-53.000-176-16,2.000 51.000 160 0,-2.000-51.000-160 0,2.000 49.000 160 15,-2.000-49.000-160-15,0.000 46.000 160 0,0.000-46.000-160 0,-2.000 41.000 160 16,2.000-41.000-160-16,0.000 46.000 128 0,0.000-46.000-128 0,-2.000 54.000 0 0,2.000-54.000 144 15,-3.000 62.000-144-15,3.000-62.000 192 0,-2.000 67.000-192 0,2.000-67.000 192 0,-3.000 66.000 448 0,3.000-66.000 112 16,-3.000 58.000 16-16,3.000-58.000 0 16,-2.000 49.000-96-16,2.000-49.000-16 0,-3.000 52.000 0 0,3.000-52.000 0 15,-3.000 54.000-528-15,3.000-54.000-128 0,-1.000 60.000 0 0,1.000-60.000 0 16,-4.000 70.000 0-16,4.000-70.000 0 0,-3.000 63.000 0 0,3.000-63.000 0 0,-3.000 59.000 0 0,3.000-59.000 0 16,-5.000 57.000 0-16,5.000-57.000 0 15,-2.000 58.000 0-15,2.000-58.000 0 0,-3.000 56.000 0 0,3.000-56.000 0 0,-3.000 57.000 0 0,3.000-57.000 0 16,-3.000 60.000 128-16,3.000-60.000-128 0,-2.000 59.000 0 0,2.000-59.000 0 15,-1.000 55.000 0-15,1.000-55.000 0 16,-4.000 58.000 0-16,4.000-58.000 0 0,-3.000 57.000 0 0,3.000-57.000 0 16,-2.000 52.000 0-16,2.000-52.000 128 0,-1.000 51.000-128 0,1.000-51.000 0 0,-2.000 60.000 0 15,2.000-60.000 0-15,0.000 63.000 0 0,0.000-63.000 0 0,-3.000 55.000 0 0,3.000-55.000 128 16,0.000 48.000-128-16,0.000-48.000 0 0,0.000 44.000 0 0,0.000-44.000 128 16,0.000 46.000-128-16,0.000-46.000 0 0,0.000 44.000 0 0,0.000-44.000 0 15,0.000 42.000 128-15,0.000-42.000-128 0,2.000 43.000 0 0,-2.000-43.000 0 16,1.000 49.000 0-16,-1.000-49.000 0 0,2.000 50.000 0 0,-2.000-50.000 0 15,3.000 42.000 0-15,-3.000-42.000 0 0,0.000 0.000 0 0,2.000 54.000 0 16,-2.000-54.000 0-16,0.000 0.000 0 0,1.000 48.000 0 0,-1.000-48.000 0 16,0.000 0.000 0-16,0.000 49.000 0 0,0.000-49.000 0 0,2.000 45.000 0 0,-2.000-45.000 0 15,3.000 54.000 0-15,-3.000-54.000 0 0,2.000 44.000 0 0,-2.000-44.000 0 0,3.000 42.000 0 16,-3.000-42.000 0-16,3.000 42.000 0 0,-3.000-42.000 0 0,2.000 37.000 0 16,-2.000-37.000 0-16,1.000 37.000 0 0,-1.000-37.000 0 0,2.000 37.000 0 15,-2.000-37.000 0-15,1.000 41.000 0 16,-1.000-41.000 0-16,4.000 47.000 0 0,-4.000-47.000 0 0,3.000 42.000 0 0,-3.000-42.000 128 15,0.000 0.000-128-15,3.000 50.000 0 0,-3.000-50.000 0 0,0.000 0.000 0 0,0.000 50.000 0 16,0.000-50.000 0-16,2.000 36.000 0 0,-2.000-36.000 0 0,0.000 42.000 0 16,0.000-42.000 0-16,3.000 51.000 0 0,0.000-18.000 0 0,-3.000-33.000 0 15,3.000 50.000 0-15,-3.000-50.000 0 0,0.000 0.000 0 0,2.000 44.000 0 16,-2.000-44.000 448-16,0.000 0.000 16 0,0.000 37.000 0 0,0.000-37.000 0 16,0.000 0.000-208-16,3.000 39.000-64 0,-3.000-39.000 0 0,0.000 0.000 0 0,2.000 51.000-192 0,-2.000-51.000 0 15,3.000 63.000 0-15,-3.000-63.000 0 0,3.000 54.000 0 0,-3.000-54.000 0 16,0.000 33.000 0-16,0.000-33.000 0 15,0.000 29.000 0-15,0.000-29.000 0 0,-1.000 31.000 0 0,1.000-31.000 0 0,-2.000 31.000 0 16,2.000-31.000 128-16,-2.000 31.000-128 0,2.000-31.000 0 0,-3.000 31.000 0 0,3.000-31.000 128 16,0.000 50.000-128-16,0.000-50.000 0 15,2.000 40.000 160-15,-2.000-40.000-160 0,0.000 0.000 160 0,1.000 33.000-160 16,-1.000-33.000 0-16,0.000 0.000 128 0,0.000 0.000-128 0,0.000 0.000 0 16,0.000 0.000 0-16,0.000 0.000 0 0,0.000 0.000 0 0,0.000 0.000 0 0,0.000 0.000 0 0,0.000 0.000 0 15,0.000 0.000 0-15,0.000 0.000 0 16,0.000 0.000-576-16,0.000 0.000-64 0</inkml:trace>
  <inkml:trace contextRef="#ctx0" brushRef="#br0">9167.000 4059.000 10127 0,'2.000'-1.000'896'0,"-2.000"0.000"-704"0,0.000 0.000-192 0,0.000 0.000 0 0,0.000 1.000 1024 0,0.000 0.000 160 0,0.000 0.000 32 0,0.000-1.000 16 15,2.000-1.000 816-15,-2.000 0.000 144 0,0.000 1.000 48 0,1.000 0.000 0 0,-1.000 1.000-352 0,0.000-1.000-64 0,-1.000 1.000-16 0,1.000 0.000 0 16,0.000 0.000-304-16,0.000 0.000-64 0,0.000 0.000-16 0,-2.000 1.000 0 15,2.000-1.000-400-15,0.000 0.000-96 0,0.000 0.000-16 0,0.000 1.000 0 16,0.000-1.000-288-16,0.000 0.000-64 0,-2.000 1.000-16 0,1.000-1.000 0 0,-1.000 1.000-224 16,-3.000 2.000-32-16,2.000-1.000-16 0,-1.000 0.000 0 15,-1.000 1.000-272-15,-2.000 0.000 128 0,1.000 1.000-128 0,-4.000 1.000 0 16,2.000 2.000 0-16,0.000-1.000 0 0,-1.000 1.000 0 0,-1.000 0.000 0 0,2.000 2.000 0 0,-2.000-2.000 0 16,4.000 0.000 0-16,-2.000 2.000 0 15,0.000-2.000 0-15,3.000 0.000 0 0,0.000 0.000 0 0,-2.000-1.000 0 0,3.000 0.000 0 0,-1.000 0.000 0 16,-1.000 1.000 0-16,3.000-2.000 0 0,-3.000 1.000 0 15,1.000-1.000-176-15,0.000 2.000 176 0,0.000-3.000-160 16,3.000 0.000-912-16,-1.000 0.000-176 0,0.000-1.000-32 16,0.000-1.000-9856-16,3.000-1.000-1984 0</inkml:trace>
  <inkml:trace contextRef="#ctx0" brushRef="#br0">9171.000 4063.000 15663 0,'0.000'0.000'1392'0,"1.000"0.000"-1120"0,-1.000 0.000-272 0,0.000 0.000 0 15,0.000 0.000 0-15,2.000 1.000 0 0,-2.000-1.000-176 0,3.000 1.000 176 0,0.000 0.000 1360 0,0.000 0.000 384 16,4.000 1.000 80-16,-7.000-2.000 16 0,0.000 0.000-96 0,0.000 0.000-16 16,0.000 0.000 0-16,32.000 15.000 0 15,-32.000-15.000-432-15,0.000 0.000-80 0,0.000 0.000-32 0,0.000 0.000 0 0,36.000 22.000-384 0,-36.000-22.000-80 16,0.000 0.000-16-16,0.000 0.000 0 15,0.000 0.000-256-15,36.000 22.000-64 0,-36.000-22.000-16 0,0.000 0.000 0 16,0.000 0.000-208-16,0.000 0.000-32 0,33.000 24.000-128 0,-33.000-24.000 192 16,0.000 0.000-192-16,0.000 0.000 0 0,0.000 0.000 128 0,0.000 0.000-128 0,0.000 0.000 0 0,31.000 20.000 176 15,-28.000-18.000-176-15,-1.000-1.000 160 16,-1.000 0.000 96-16,-1.000-1.000 32 0,0.000 1.000 0 0,2.000-1.000 0 0,-2.000 0.000 240 0,0.000 0.000 48 0,0.000-1.000 16 0,-2.000 1.000 0 31,2.000 0.000-464-31,0.000-1.000-128 0,0.000 1.000 0 0,-1.000-1.000 0 0,1.000 1.000 0 0,-2.000-2.000-256 0</inkml:trace>
  <inkml:trace contextRef="#ctx0" brushRef="#br0">6474.000 3947.000 21183 0,'0.000'-1.000'1888'0,"0.000"0.000"-1504"0,0.000 1.000-384 0,0.000 0.000 0 0,0.000 0.000 960 0,0.000 0.000 112 0,0.000-1.000 16 0,0.000 1.000 16 0,-2.000-1.000 1440 0,2.000 0.000 272 0,0.000 0.000 64 0,2.000 1.000 16 16,-2.000 0.000-1584-16,0.000-1.000-320 0,-2.000 1.000-64 0,2.000 0.000-16 0,0.000 0.000-416 0,0.000 0.000-96 16,0.000 1.000-16-16,0.000-1.000 0 15,0.000 0.000-192-15,0.000 0.000-64 0,0.000 1.000 0 0,0.000 2.000 0 0,-2.000 2.000-128 0,-1.000 4.000 128 16,3.000-9.000-128-16,-9.000 24.000 128 16,4.000-8.000-128-16,5.000-16.000 0 0,-8.000 38.000 0 0,3.000-15.000 0 0,-3.000 4.000 0 15,2.000 3.000 128-15,-1.000 1.000-128 0,2.000 2.000 0 0,-1.000-2.000 0 0,1.000-1.000 0 16,5.000-30.000 128-16,-5.000 53.000-128 0,5.000-53.000 0 15,-3.000 41.000 0-15,3.000-41.000 0 0,0.000 36.000 0 0,0.000-36.000 0 0,0.000 0.000 0 16,0.000 37.000 0-16,0.000-37.000 0 0,0.000 0.000 0 0,0.000 0.000 0 16,0.000 0.000 0-16,5.000 41.000 0 0,-5.000-41.000 0 0,0.000 0.000 0 15,0.000 0.000 0-15,0.000 0.000 0 0,0.000 0.000 0 0,0.000 0.000 0 0,0.000 0.000 0 16,0.000 0.000 0-16,0.000 0.000 0 0,0.000 0.000 0 16,0.000 0.000 0-16,0.000 0.000 0 0,0.000 0.000 0 0,0.000 0.000 0 15,0.000 0.000 0-15,0.000 0.000 0 0,0.000 0.000 128 0,41.000 10.000-128 16,-34.000-14.000 0-16,-2.000-2.000 128 0,4.000 1.000-128 0,-2.000-3.000 0 15,-1.000 2.000 0-15,1.000-1.000 0 0,0.000 0.000 0 0,-2.000-2.000 0 0,2.000 2.000 0 0,-4.000-1.000 0 16,3.000-1.000-640-16,-3.000 1.000 0 0,-1.000-1.000 0 0,-2.000 0.000 0 16,0.000 2.000-1616-16,0.000-1.000-336 0</inkml:trace>
  <inkml:trace contextRef="#ctx0" brushRef="#br0">6299.000 4196.000 15663 0,'-2.000'-1.000'688'0,"1.000"0.000"144"0,1.000 1.000-656 0,-2.000-1.000-176 0,2.000 1.000 0 0,0.000 0.000 0 0,0.000 0.000 2320 0,0.000 0.000 432 0,2.000 0.000 96 0,-2.000 0.000 16 15,1.000 0.000-304-15,-1.000-1.000-64 0,2.000 0.000-16 0,0.000 0.000 0 0,1.000 0.000-1504 0,0.000-1.000-288 16,2.000 0.000-64-16,3.000-1.000-16 0,-2.000 1.000-160 0,3.000 0.000-48 0,0.000-1.000 0 0,-9.000 3.000 0 15,21.000-6.000-176-15,-21.000 6.000-32 16,25.000-4.000-16-16,-25.000 4.000 0 0,29.000-4.000 16 0,-29.000 4.000 0 0,29.000-3.000 0 0,-29.000 3.000 0 16,27.000-3.000-64-16,-27.000 3.000-128 0,29.000-1.000 192 0,-29.000 1.000-64 15,0.000 0.000-128-15,38.000 0.000 0 0,-38.000 0.000 0 0,0.000 0.000 128 16,0.000 0.000-128-16,34.000 1.000 0 0,-34.000-1.000 0 0,0.000 0.000 0 16,0.000 0.000 0-16,0.000 0.000 0 0,0.000 0.000 0 0,0.000 0.000 0 0,0.000 0.000 0 15,0.000 0.000 0-15,0.000 0.000 0 0,0.000 0.000 0 16,0.000 0.000 0-16,0.000 0.000 0 0,0.000 0.000 0 0,33.000 6.000 0 15,-31.000-6.000-416-15,-2.000 0.000-16 0,2.000 0.000 0 0,-1.000 0.000-17040 16</inkml:trace>
  <inkml:trace contextRef="#ctx0" brushRef="#br0">6866.000 4120.000 13823 0,'0.000'0.000'608'0,"0.000"0.000"128"0,1.000 0.000-592 0,-1.000 0.000-144 0,0.000 0.000 0 0,0.000 0.000 0 0,0.000 0.000 1600 15,0.000 1.000 272-15,0.000-1.000 64 0,-1.000 1.000 16 16,-1.000 1.000 496-16,0.000 2.000 112 0,-2.000 0.000 0 0,-1.000 1.000 16 16,-2.000 1.000-1168-16,-1.000 3.000-224 0,0.000-1.000-48 0,-3.000 1.000-16 15,2.000 2.000-528-15,-1.000 0.000-96 0,-3.000 2.000-32 0,2.000-2.000 0 0,-2.000 2.000 32 0,0.000-2.000 0 16,1.000 1.000 0-16,0.000-2.000 0 0,0.000 1.000-48 15,0.000-3.000 0-15,3.000-1.000 0 0,1.000 0.000 0 0,1.000-2.000-80 0,-1.000-1.000-32 16,4.000-1.000 0-16,0.000-1.000 0 0,4.000-2.000-208 0,-3.000 2.000-128 16,3.000-2.000 160-16,0.000 0.000-160 0,0.000 0.000 256 0,0.000 0.000-64 15,0.000 0.000 0-15,0.000 0.000 0 0,0.000 0.000-48 0,0.000 0.000-16 16,0.000 0.000 0-16,0.000 0.000 0 0,0.000 0.000 16 0,0.000 0.000 0 16,0.000 0.000 0-16,0.000 0.000 0 0,0.000 0.000-144 0,37.000 11.000 0 15,-37.000-11.000 0-15,0.000 0.000 0 0,33.000 7.000 0 0,-33.000-7.000 0 16,0.000 0.000 0-16,36.000 7.000 0 0,-36.000-7.000 0 0,0.000 0.000 0 0,0.000 0.000 0 0,36.000 9.000 0 15,-36.000-9.000 0-15,0.000 0.000 0 0,0.000 0.000 0 0,0.000 0.000 0 16,39.000 10.000 0-16,-39.000-10.000 0 16,0.000 0.000 0-16,0.000 0.000 0 0,0.000 0.000 0 0,0.000 0.000 0 0,0.000 0.000 0 15,38.000 17.000 0-15,-38.000-17.000 0 0,0.000 0.000 0 0,0.000 0.000 0 16,0.000 0.000 0 0,0.000 0.000-960-16,0.000 0.000-64 0,0.000 0.000 0 0,0.000 0.000-16704 0</inkml:trace>
  <inkml:trace contextRef="#ctx0" brushRef="#br0">7038.000 4166.000 11055 0,'0.000'0.000'976'0,"0.000"0.000"-784"0,0.000 0.000-192 0,-3.000 0.000 0 0,3.000 0.000 1344 0,0.000 0.000 240 0,0.000 0.000 32 0,0.000 0.000 16 0,0.000 0.000 1712 0,0.000 0.000 352 0,0.000 0.000 64 0,0.000 0.000 16 0,0.000 0.000-2432 0,0.000 0.000-464 16,0.000 0.000-112-16,0.000 0.000 0 0,-8.000 29.000-320 0,8.000-29.000-64 16,0.000 0.000-16-16,-6.000 29.000 0 0,6.000-29.000-368 0,0.000 0.000 144 15,-4.000 39.000-144-15,4.000-39.000 0 0,0.000 0.000 160 0,0.000 39.000-160 16,0.000-39.000 128-16,0.000 0.000-128 0,0.000 0.000 128 0,2.000 39.000-128 16,-2.000-39.000 128-16,0.000 0.000-128 0,0.000 0.000 496 0,0.000 0.000 16 0,0.000 0.000 0 0,15.000 42.000 0 15,-15.000-42.000 144-15,0.000 0.000 48 16,0.000 0.000 0-16,0.000 0.000 0 0,0.000 0.000-384 0,0.000 0.000-64 0,0.000 0.000 0 0,31.000 26.000-16 15,-31.000-26.000-112-15,0.000 0.000-128 0,0.000 0.000 176 16,0.000 0.000-176-16,31.000 3.000 160 0,-31.000-3.000-160 0,0.000 0.000 128 16,0.000 0.000-128-16,19.000-6.000 128 0,-19.000 6.000-128 0,10.000-5.000 0 15,-5.000 1.000 128-15,-1.000-1.000-128 0,1.000-1.000 128 0,1.000-1.000-128 16,1.000 0.000 128-16,1.000-3.000-128 0,-2.000 1.000 0 0,-1.000-3.000 144 0,2.000 0.000-144 16,-1.000-2.000 0-16,-2.000 0.000 0 0,1.000-3.000 0 0,-1.000 0.000 128 15,-1.000 2.000-128-15,0.000-2.000 0 0,0.000 2.000 0 0,0.000 2.000 0 0,-3.000 0.000 0 16,2.000 1.000-160-16,-2.000 1.000 160 0,0.000 1.000 0 15,0.000 1.000 0-15,-2.000 0.000 0 0,2.000 3.000 0 0,0.000 0.000 0 0,-1.000 1.000 0 16,-1.000 0.000 0-16,-1.000 1.000 0 0,3.000 0.000 0 0,-3.000 2.000 0 16,3.000 0.000 224-16,-2.000 0.000-32 0,-1.000 0.000-16 15,1.000 1.000 64-15,-1.000-1.000 16 0,1.000 0.000 0 0,-1.000 1.000 0 0,2.000 1.000 48 16,-4.000-1.000 16-16,2.000 1.000 0 0,-2.000-1.000 0 0,2.000 1.000-192 0,-2.000 0.000-128 16,-3.000 1.000 192-16,3.000-1.000-192 0,-1.000 2.000 0 0,-1.000 0.000 0 15,0.000 1.000 0-15,0.000-1.000 0 0,0.000 1.000-208 0,1.000 1.000 0 16,0.000 0.000 0-16,-1.000 0.000 0 15,3.000 2.000-368-15,-1.000-2.000-80 0,0.000 2.000-16 0,5.000-6.000 0 0,0.000 0.000-1376 0,-8.000 22.000-256 16</inkml:trace>
  <inkml:trace contextRef="#ctx0" brushRef="#br0">7481.000 4282.000 25791 0,'0.000'0.000'1152'0,"0.000"0.000"224"0,0.000 0.000-1104 0,0.000 0.000-272 0,0.000 0.000 0 0,0.000 0.000 0 0,0.000 0.000 704 0,0.000 0.000 64 0,0.000 0.000 32 0,0.000 0.000 0 0,0.000 0.000 992 0,0.000 0.000 208 0,0.000 0.000 48 0,0.000 0.000 0 15,0.000 0.000-1632-15,0.000 0.000-416 0,0.000 0.000 0 0,0.000 0.000 128 16,0.000 0.000-128-16,0.000 0.000 0 0,0.000 0.000-176 0,0.000 0.000-10496 15,0.000 0.000-2096-15</inkml:trace>
  <inkml:trace contextRef="#ctx0" brushRef="#br0">7464.000 4412.000 15663 0,'0.000'0.000'688'0,"0.000"0.000"144"0,0.000 0.000-656 0,0.000 0.000-176 0,0.000 0.000 0 0,0.000 0.000 0 0,0.000 0.000 1872 16,0.000 0.000 352-16,0.000 0.000 64 0,0.000 0.000 16 15,0.000 0.000 16-15,0.000 0.000 16 0,0.000 0.000 0 0,0.000 0.000 0 16,0.000 0.000-1664-16,0.000 0.000-336 0,24.000 36.000-64 0,-24.000-36.000-14912 16</inkml:trace>
  <inkml:trace contextRef="#ctx0" brushRef="#br0">7086.000 6692.000 7359 0,'0.000'0.000'656'16,"0.000"0.000"-528"-16,0.000 0.000-128 0,0.000 0.000 0 0,0.000 0.000 944 0,0.000 0.000 144 0,0.000 0.000 48 0,0.000 0.000 0 0,0.000 0.000 672 0,0.000 0.000 144 0,-3.000 0.000 32 0,3.000 0.000 0 0,0.000 0.000-512 0,3.000 0.000-112 15,-3.000 0.000-16-15,0.000 0.000 0 0,-3.000 0.000-256 0,3.000 0.000-48 16,0.000-1.000-16-16,3.000 1.000 0 0,-3.000 0.000-224 0,0.000 1.000-48 16,0.000-1.000-16-16,0.000 0.000 0 0,0.000 0.000-352 0,0.000 0.000-64 0,0.000 1.000 0 15,0.000-1.000-16-15,0.000 0.000-144 0,0.000 0.000-32 0,0.000 0.000 0 0,0.000 1.000 0 16,0.000-1.000-128-16,0.000 0.000 0 0,0.000 0.000 0 0,2.000-1.000 0 16,-2.000 2.000 0-16,1.000-1.000 128 15,-1.000 0.000-128-15,2.000 0.000 0 0,-2.000 1.000 912 0,2.000-1.000 112 0,-1.000 1.000 0 16,1.000-1.000 16-1,-1.000 1.000-1632-15,1.000-1.000-336 0,0.000 0.000-64 0,1.000 0.000-16 0,-1.000 1.000 816 0,-1.000-1.000 192 0,2.000 2.000 0 0,-1.000-2.000 0 16,-1.000 1.000 0-16,2.000-1.000 0 0,-1.000 1.000 0 0,1.000-1.000 0 0,-1.000 1.000 0 0,0.000-1.000 0 16,1.000 1.000 0-16,-1.000-1.000 0 0,-1.000 1.000 0 0,2.000 0.000 0 15,0.000-1.000 0-15,-1.000 0.000 0 0,1.000 0.000 784 16,0.000 1.000 208-16,-1.000-1.000 32 0,1.000 1.000 16 16,-1.000-1.000-1616-16,1.000 0.000-336 0,0.000 1.000-64 0,0.000-1.000-16 0,-1.000 1.000 1632 0,1.000-1.000 320 15,0.000 0.000 64-15,-1.000-1.000 0 0,1.000 2.000-800 0,1.000-1.000-224 16,0.000 0.000 0-16,-1.000 1.000 0 15,-1.000-1.000-704-15,1.000 0.000-240 0,0.000 1.000-32 0,-1.000-1.000-16 0,1.000 0.000 816 16,1.000 0.000 176-16,0.000 0.000 0 0,-2.000-1.000 0 0,1.000 1.000 448 0,-2.000 0.000 64 16,1.000 0.000 0-16,1.000-1.000 0 0,-1.000 1.000-336 0,1.000 0.000-176 15,-1.000-1.000 192-15,1.000 1.000-192 16,0.000 0.000 0-16,0.000 0.000 0 0,-3.000 0.000 0 0,0.000 0.000 0 0,0.000 0.000 0 0,0.000 0.000 0 16,0.000 0.000 0-16,0.000 0.000 0 0,27.000-4.000 0 0,-23.000 3.000 0 0,-1.000 0.000 0 0,2.000 0.000 0 15,-2.000 0.000 0-15,3.000 0.000 0 16,-6.000 1.000 0-16,0.000 0.000 0 0,0.000 0.000 0 0,0.000 0.000 0 0,0.000 0.000 0 15,0.000 0.000 0-15,24.000-5.000 0 0,-21.000 4.000 0 0,-3.000 1.000 0 16,0.000 0.000 0-16,0.000 0.000 0 0,0.000 0.000 0 0,0.000 0.000 0 0,24.000-4.000 0 16,-24.000 4.000 128-16,0.000 0.000-128 0,0.000 0.000 0 15,0.000 0.000 0-15,0.000 0.000 0 0,0.000 0.000 0 0,26.000-5.000 0 16,-26.000 5.000 0-16,0.000 0.000 0 0,0.000 0.000 0 0,0.000 0.000 0 0,0.000 0.000 0 16,0.000 0.000 0-16,0.000 0.000 0 0,0.000 0.000 0 0,0.000 0.000 0 0,27.000-4.000 0 0,-27.000 4.000 0 31,0.000 0.000 0-31,0.000 0.000 0 0,0.000 0.000 0 0,0.000 0.000 0 0,0.000 0.000 0 0,0.000 0.000 0 0,26.000-4.000 0 15,-23.000 3.000 0-15,-3.000 1.000 0 0,0.000 0.000 0 16,0.000 0.000 0-16,0.000 0.000 0 0,0.000 0.000 0 0,0.000 0.000 0 16,0.000 0.000 0-16,26.000-5.000 0 0,-23.000 4.000 0 0,-1.000 0.000 0 15,2.000 0.000 128-15,-1.000 0.000-128 0,-3.000 1.000 0 0,0.000 0.000 0 0,0.000 0.000 0 0,0.000 0.000 0 16,0.000 0.000 0-16,0.000 0.000 0 0,21.000-4.000 0 16,-18.000 3.000 128-16,-1.000 0.000-128 0,1.000 1.000 0 15,-1.000-1.000 0-15,0.000 1.000 0 0,1.000-1.000 0 0,-1.000 0.000 0 16,1.000 1.000 0-16,1.000-1.000 0 0,-2.000 1.000 0 0,-1.000-1.000 0 0,3.000 0.000 128 15,-1.000 1.000-128-15,-1.000-1.000 0 0,1.000 1.000 0 16,-1.000-1.000 0-16,1.000 0.000 0 0,1.000-1.000 0 0,-1.000 1.000 0 0,-1.000 1.000 0 0,1.000-1.000 128 16,-1.000 0.000-128-16,1.000 0.000 0 0,-1.000 0.000 128 0,1.000 0.000-128 15,1.000 0.000 0-15,0.000 0.000 0 0,-1.000 0.000 0 16,0.000 0.000 0-16,1.000 0.000 0 0,-1.000 0.000 0 0,2.000-1.000 144 16,-1.000 1.000-144-16,1.000-1.000 0 0,-2.000 1.000 144 0,2.000-1.000 112 15,-1.000 1.000 0-15,1.000-2.000 16 0,0.000 1.000 0 0,-3.000 1.000 160 0,3.000-1.000 16 16,0.000 1.000 16-16,-2.000-1.000 0 0,3.000 0.000-464 0,-3.000 1.000 0 15,2.000-1.000 0-15,0.000 0.000 0 0,-3.000 1.000 0 0,1.000-1.000 0 16,3.000 1.000 0-16,-3.000-1.000 0 0,1.000-1.000 0 0,-1.000 1.000 128 16,2.000 1.000-128-16,-2.000-1.000 0 0,1.000 0.000 0 0,0.000 0.000 0 15,-1.000 1.000 0-15,2.000-1.000 0 0,0.000 0.000 0 0,-2.000-1.000 0 16,3.000 2.000 0-16,-3.000-1.000 0 0,2.000 0.000 0 0,-1.000-1.000 0 16,-1.000 1.000 0-16,3.000 0.000 0 0,-1.000 0.000 0 0,-2.000-1.000 0 15,2.000 1.000 0-15,-2.000-1.000 0 0,2.000 1.000 0 0,-2.000 0.000 0 0,3.000 0.000 0 0,-2.000 0.000 0 16,-1.000-1.000 0-16,2.000 1.000 0 15,-2.000 0.000 0-15,0.000 0.000 0 0,2.000 0.000 0 0,-2.000 0.000 0 0,0.000 0.000 0 0,1.000-1.000 0 16,-1.000 1.000 0-16,0.000-1.000 0 0,3.000-1.000 0 0,-3.000 0.000 0 16,2.000 1.000 0-16,-1.000-1.000 128 0,0.000 2.000-128 0,-2.000-1.000 0 15,4.000 0.000 0-15,-3.000-2.000 0 0,2.000 2.000 0 0,-1.000-1.000 0 16,0.000 1.000 0-16,0.000-1.000 0 0,0.000 0.000 0 0,1.000 1.000 0 16,-2.000-2.000 0-16,2.000 1.000 0 0,-2.000 0.000 0 0,2.000 0.000 0 15,-2.000 1.000 0-15,0.000-1.000 0 0,1.000 0.000 0 0,-1.000 0.000 0 16,0.000 0.000 0-16,0.000 1.000 128 0,1.000-1.000-128 0,-3.000 0.000 0 15,4.000 0.000 0-15,-2.000 1.000 0 0,-1.000-1.000 0 0,1.000 1.000 0 0,-2.000 0.000 0 0,3.000-1.000 0 16,-3.000 1.000 0-16,1.000-1.000 0 0,1.000 1.000 176 16,0.000-1.000-176-16,0.000 1.000 192 0,-1.000-1.000-192 15,1.000 1.000 464-15,-1.000-1.000-16 0,1.000 0.000 0 0,-1.000 0.000 0 16,-1.000 1.000-448-16,3.000 0.000 0 0,-3.000-1.000 0 0,4.000 0.000 0 16,-4.000 0.000 0-16,3.000 0.000 0 0,-3.000 1.000 0 0,1.000 0.000 0 0,1.000 0.000 0 0,-1.000 0.000 0 15,-1.000 0.000 0-15,1.000 0.000 0 0,1.000-2.000 0 0,0.000 2.000 0 16,-1.000 0.000 0-16,-1.000-1.000 0 0,1.000 1.000 0 0,0.000-1.000 0 0,1.000 0.000 0 0,-2.000 1.000 0 15,3.000-1.000 0-15,-1.000 0.000 128 0,0.000 0.000-128 0,0.000 0.000 0 16,0.000-1.000 0-16,-1.000 2.000 0 0,1.000-1.000 0 0,-1.000 0.000 0 16,-1.000 1.000 0-16,1.000 1.000 0 0,1.000-1.000 0 15,-3.000 0.000 0-15,2.000-1.000 0 0,1.000 0.000 0 0,-3.000 1.000 0 0,3.000 0.000 0 16,-1.000 0.000 0-16,-1.000 1.000 128 0,1.000-1.000-128 16,-2.000 1.000 0-16,3.000-4.000 176 0,-3.000 3.000-176 15,0.000 0.000 192-15,0.000 0.000-192 0,2.000 1.000 0 0,-2.000-1.000 0 16,3.000 0.000 0-16,-1.000-1.000 0 0,-1.000 1.000 0 0,-1.000 0.000 0 15,2.000 0.000 0-15,1.000-1.000 0 0,0.000 1.000 0 0,-3.000 0.000 0 0,3.000-1.000 0 0,-3.000 1.000 0 16,2.000-1.000 0-16,0.000 1.000 0 0,-1.000 0.000 0 0,1.000-1.000 0 16,-1.000 1.000 0-16,-1.000-1.000 0 0,2.000 0.000 0 0,0.000 0.000 0 0,-1.000 0.000 0 15,1.000 1.000 0-15,-2.000 0.000 0 0,2.000-1.000 0 0,-1.000 0.000 0 0,-1.000 0.000 0 16,3.000 1.000 0-16,-1.000 0.000 0 0,-1.000-1.000 0 0,-1.000 1.000 0 16,2.000-1.000 0-16,-2.000 0.000 0 0,2.000 1.000 0 0,-1.000 0.000 0 15,-1.000 0.000 0-15,0.000 0.000 0 0,2.000 0.000 0 16,-1.000 0.000 0-16,-1.000-1.000 0 0,0.000 2.000 0 0,0.000 0.000 0 0,2.000 0.000 0 15,-2.000 0.000 0-15,0.000-1.000 0 0,2.000 1.000 0 16,-2.000-2.000 0-16,1.000 1.000 0 0,-1.000-1.000 0 0,2.000 1.000 0 16,-2.000-1.000 0-16,2.000 1.000 0 0,-1.000-1.000 0 0,-1.000 1.000 0 15,0.000-1.000 0-15,3.000 0.000 0 0,-3.000 0.000 0 16,2.000 0.000 0-16,-1.000 0.000 0 0,1.000 0.000 0 0,-2.000 0.000 0 16,2.000 0.000 0-16,-1.000 0.000 0 0,-1.000 1.000 0 0,2.000-1.000 0 0,-1.000 1.000 0 0,-1.000-1.000 0 15,0.000 1.000 0-15,2.000-1.000 0 0,-2.000 0.000 0 16,2.000 0.000 0-16,-1.000 0.000 0 0,-1.000 0.000 0 0,2.000 0.000 0 0,-2.000-1.000 0 15,0.000 2.000 0-15,2.000-1.000 0 0,-1.000 1.000 0 0,-1.000 0.000 0 0,0.000 0.000 0 0,3.000 1.000 0 16,-3.000 1.000 0-16,0.000-3.000 0 16,0.000 1.000 0-16,2.000 0.000 0 0,-2.000 1.000 0 0,1.000-1.000 0 0,-1.000 0.000 0 15,0.000 1.000 0-15,0.000 0.000 0 0,0.000-2.000 0 0,2.000 1.000 0 16,-2.000 0.000 0-16,0.000 0.000 0 0,0.000 0.000 0 16,0.000 1.000 0-16,1.000-1.000 0 0,1.000 0.000 0 0,-2.000-1.000 0 15,0.000 2.000 0-15,0.000-1.000 0 0,2.000 0.000 0 0,-1.000 0.000 0 16,-1.000 0.000 0-16,0.000 0.000 0 0,2.000 0.000 0 0,-2.000-1.000 0 15,2.000 2.000 0-15,-2.000-1.000 0 0,1.000 0.000-144 0,-1.000 0.000 144 0,2.000 1.000-128 0,-2.000 0.000 128 16,0.000 0.000 0-16,2.000 0.000 0 0,-2.000 1.000 0 16,0.000-1.000-128-16,0.000 0.000 128 0,1.000-1.000 0 0,-1.000 1.000 0 0,0.000 0.000 0 15,3.000-1.000 0-15,-3.000 1.000 0 0,0.000-1.000 0 0,0.000 1.000 0 16,2.000 0.000 0-16,-2.000 0.000 0 0,1.000-2.000 0 0,-1.000 1.000 0 16,2.000 0.000 0-16,-2.000 0.000 0 0,0.000 0.000 0 0,1.000 0.000 0 15,1.000 0.000 0-15,-2.000 0.000 0 0,2.000-1.000 0 0,-2.000 2.000 0 16,1.000 0.000 0-16,-1.000 0.000 0 0,0.000 1.000 0 0,0.000-1.000 0 15,0.000 1.000 0-15,0.000 0.000 0 0,2.000-1.000 0 0,-2.000 1.000 0 16,0.000-1.000 0-16,0.000 1.000 0 0,0.000-1.000 0 0,2.000-1.000 0 0,-2.000 1.000 0 0,0.000 1.000 0 16,1.000 0.000 0-16,-1.000-1.000 0 0,0.000 0.000 0 0,0.000-1.000 0 15,0.000 1.000 0-15,0.000-1.000 0 16,2.000 1.000 0-16,-2.000 0.000 0 0,0.000 0.000 0 0,0.000-2.000 128 0,2.000 3.000-128 16,-2.000-1.000 0-16,1.000 1.000 0 0,-1.000-1.000 0 0,0.000 1.000 0 15,0.000 0.000 0-15,0.000 0.000 0 0,0.000 0.000 0 0,0.000 0.000 0 16,0.000 0.000 128-16,0.000 0.000-128 0,0.000 0.000 128 0,0.000 0.000-128 0,0.000-1.000 176 15,0.000 0.000-176-15,0.000 1.000 192 0,0.000-1.000-192 0,0.000 0.000 0 16,0.000 1.000 0-16,0.000-1.000 0 0,0.000 1.000 0 0,0.000 0.000 0 16,0.000 0.000 0-16,0.000 0.000 0 0,0.000-1.000 0 0,0.000 1.000 0 15,0.000 0.000 0-15,3.000 0.000 0 0,-3.000 0.000 0 0,0.000 0.000 0 0,0.000-1.000 0 0,0.000 1.000 0 16,0.000 0.000 0-16,0.000 0.000 0 0,0.000 0.000 0 16,0.000-1.000 0-16,0.000 1.000 0 0,0.000 0.000 0 15,0.000 1.000 0-15,0.000-1.000 0 0,0.000 0.000 0 0,0.000 1.000 0 0,0.000-1.000 0 16,0.000 0.000 0-16,0.000 1.000 0 0,0.000-1.000 0 0,0.000 1.000 0 0,0.000-1.000 0 15,0.000 1.000 0-15,0.000-1.000 0 0,0.000 1.000 0 0,0.000-1.000 0 16,0.000 1.000 0-16,0.000 0.000 0 0,0.000 0.000 0 0,0.000 0.000 0 16,0.000 0.000 0-16,0.000 0.000 0 0,0.000-1.000 0 0,0.000 1.000 0 15,0.000 0.000 0-15,0.000 0.000 0 0,0.000 0.000 0 0,0.000 0.000 0 16,2.000 0.000 0-16,-2.000 0.000 0 0,0.000 0.000 0 0,0.000 0.000 0 0,0.000 0.000 0 0,0.000 1.000 0 16,-2.000-1.000 0-16,2.000 0.000 0 0,0.000-1.000 0 0,2.000 1.000 0 15,-2.000 0.000 0-15,0.000 0.000 0 0,0.000 0.000 0 16,0.000 1.000 0-16,-2.000-1.000 0 0,2.000 0.000 0 0,0.000 0.000-272 0,0.000 0.000 64 15,0.000 0.000 16-15,0.000 0.000-11776 16,0.000 0.000-2368-16</inkml:trace>
  <inkml:trace contextRef="#ctx0" brushRef="#br0">8142.000 5700.000 911 0,'0.000'0.000'0'16,"0.000"0.000"0"-16,0.000 0.000 0 0,0.000-1.000 0 0,0.000 1.000 1104 0,0.000 0.000 144 0,0.000 0.000 32 0,0.000 0.000 0 0,0.000 0.000-496 0,0.000 0.000-80 0,0.000 1.000-32 0,0.000-1.000 0 0,0.000 0.000-128 0,0.000 0.000-32 15,0.000 1.000 0-15,0.000 0.000 0 0,0.000 0.000-160 0,0.000 0.000-32 16,0.000 0.000-16-16,0.000 1.000 0 0,0.000 0.000-176 0,0.000 0.000-128 0,0.000 1.000 192 0,0.000-1.000-192 15,0.000 1.000 144-15,0.000-1.000-144 16,0.000 0.000 0-16,0.000 0.000 144 0,0.000 1.000-144 0,3.000 0.000 0 16,-3.000 0.000 0-16,0.000 2.000-176 0,0.000-2.000 176 0,0.000 0.000-160 15,2.000 1.000 160-15,-2.000 0.000-160 16,1.000-1.000-1056-16,-1.000 1.000-224 0,2.000 0.000-32 0,-1.000 0.000-16 0</inkml:trace>
  <inkml:trace contextRef="#ctx0" brushRef="#br0">8151.000 5860.000 3679 0,'0.000'1.000'160'0,"0.000"0.000"32"0,0.000 0.000-192 0,0.000-1.000 0 0,0.000 1.000 0 0,0.000-1.000 0 16,0.000 0.000 128-16,0.000 1.000 0 0,0.000 0.000-128 0,0.000 0.000 192 15,0.000 1.000 400-15,-1.000 0.000 80 0,2.000 0.000 16 0,-1.000 0.000 0 0,2.000 0.000-384 16,-2.000 0.000-80-16,0.000 1.000-16 0,0.000 0.000 0 15,2.000 0.000-208-15,-2.000 0.000 0 0,1.000 0.000 0 0,-1.000 1.000 0 0,0.000 0.000 0 16,0.000-4.000 0-16,0.000 0.000 0 0,0.000 0.000 0 0</inkml:trace>
  <inkml:trace contextRef="#ctx0" brushRef="#br0">8151.000 6079.000 3679 0,'0.000'1.000'320'0,"0.000"0.000"-320"16,0.000 0.000 0-16,0.000-1.000 0 0,0.000 0.000 544 0,0.000 0.000 32 0,-1.000 1.000 16 0,1.000 0.000 0 16,0.000 0.000 768-16,0.000 0.000 160 0,0.000 1.000 16 0,0.000 0.000 16 15,0.000-1.000-720-15,0.000 0.000-128 16,0.000 0.000-48-16,0.000 0.000 0 0,0.000 1.000-448 0,0.000 0.000-80 0,0.000 0.000-128 0,0.000-1.000 176 16,-2.000 1.000-176-16,2.000 0.000 0 0,0.000 0.000 0 0,0.000 1.000 0 15,0.000 0.000-208-15,0.000 0.000 80 0,0.000 1.000 128 0,0.000 0.000-208 16,0.000-4.000-304-1,0.000 0.000-48-15,0.000 0.000-16 0,0.000 0.000-3072 0,0.000 0.000-640 0</inkml:trace>
  <inkml:trace contextRef="#ctx0" brushRef="#br0">8139.000 6223.000 4607 0,'0.000'2.000'192'0,"0.000"-2.000"64"0,0.000 1.000-256 0,0.000-1.000 0 0,0.000 1.000 0 0,0.000-1.000 0 0,0.000 0.000 736 16,0.000 0.000 96-16,0.000 1.000 32 0,0.000 0.000 0 15,0.000 0.000 160-15,0.000 0.000 48 0,0.000 0.000 0 0,0.000 0.000 0 0,0.000 1.000-560 16,0.000-1.000-128-16,0.000 0.000 0 0,0.000 0.000-16 0,0.000 1.000-368 0,0.000 1.000 0 16,2.000-1.000 0-16,-2.000 0.000 0 0,0.000 1.000 0 15,0.000-3.000-160-15,0.000 0.000 160 0,0.000 0.000-160 0,0.000 0.000-48 0,0.000 0.000-16 16,0.000 0.000 0-16,0.000 0.000 0 0,4.000 42.000 224 0</inkml:trace>
  <inkml:trace contextRef="#ctx0" brushRef="#br0">8145.000 6435.000 3679 0,'0.000'1.000'160'0,"0.000"0.000"32"0,0.000-1.000-192 0,0.000 0.000 0 0,0.000 0.000 0 0,0.000 0.000 0 0,0.000 0.000 688 0,0.000 0.000 80 31,0.000 0.000 32-31,0.000 0.000 0 0,0.000 0.000 432 0,0.000 0.000 96 16,0.000 0.000 16-16,0.000 0.000 0 0,0.000 0.000-320 0,0.000 0.000-48 0,0.000 0.000-16 0,0.000 0.000 0 15,0.000 0.000-496-15,0.000 0.000-96 0,0.000 0.000-32 0,2.000 31.000 0 16,-2.000-31.000-208-16,0.000 0.000-128 0,0.000 0.000 128 0,0.000 0.000-128 0,0.000 0.000 0 0,0.000 0.000 0 15,0.000 0.000 0-15,0.000 0.000 0 16,0.000 0.000 0-16,0.000 0.000 0 0,-2.000 30.000-192 0,2.000-30.000 64 16,0.000 0.000 128-16,0.000 0.000-192 0,0.000 0.000 192 0,0.000 0.000-192 15,0.000 33.000-512-15,0.000-33.000-128 0,0.000 0.000 0 0,0.000 0.000-5248 0</inkml:trace>
  <inkml:trace contextRef="#ctx0" brushRef="#br0">8153.000 6616.000 3503 0,'0.000'0.000'0'0,"0.000"0.000"144"0,0.000 0.000-144 0,0.000 0.000 192 0,0.000 0.000-192 0,0.000 0.000 0 0,0.000 0.000 0 0,0.000 0.000 0 0,0.000 0.000 912 16,0.000 0.000 144-16,0.000 0.000 32 0,0.000 0.000 0 15,0.000 0.000-688-15,0.000 0.000-128 0,0.000 0.000-16 0,0.000 0.000-16 0,0.000 0.000-240 16,-2.000 27.000 0-16,2.000-27.000 0 0,0.000 0.000 0 0,0.000 0.000 144 0,0.000 0.000-144 16,0.000 0.000 128-16,0.000 0.000-128 0,0.000 0.000 0 0,0.000 0.000 0 15,0.000 0.000 0-15,0.000 0.000 0 0,-3.000 27.000 0 0,3.000-27.000-224 16</inkml:trace>
  <inkml:trace contextRef="#ctx0" brushRef="#br0">8147.000 6756.000 4607 0,'0.000'0.000'192'0,"0.000"0.000"64"0,0.000 0.000-256 0,0.000 0.000 0 0,0.000 0.000 0 0,0.000 0.000 0 15,0.000 0.000 1136-15,0.000 0.000 176 0,0.000 0.000 32 0,0.000 0.000 16 16,0.000 0.000 304-16,0.000 0.000 64 0,0.000 0.000 16 0,0.000 0.000 0 15,0.000 0.000-208-15,0.000 0.000-32 0,0.000 0.000-16 0,0.000 0.000 0 16,0.000 0.000-336-16,0.000 0.000-80 0,0.000 0.000-16 0,0.000 0.000 0 16,0.000 0.000-864-16,0.000 0.000-192 0,0.000 0.000 0 0,0.000 0.000-11056 15</inkml:trace>
  <inkml:trace contextRef="#ctx0" brushRef="#br0">8179.000 7005.000 26719 0,'0.000'0.000'2368'0,"0.000"0.000"-1888"0,0.000 0.000-480 0,0.000 0.000 0 0,0.000 0.000 512 0,0.000 0.000 0 0,0.000 0.000 0 0,-2.000 1.000 0 0,2.000-1.000 1600 15,0.000 0.000 336-15,0.000 0.000 64 0,0.000 0.000 16 16,0.000 0.000-1696-16,0.000 0.000-352 0,0.000 0.000-64 0,0.000 0.000-16 0,0.000 0.000-144 0,0.000 0.000-48 0,0.000 0.000 0 0,-5.000 17.000 0 31,5.000-17.000-208-31,0.000 0.000 0 0,-7.000 20.000 0 0,7.000-20.000 0 0,0.000 0.000 128 0,-5.000 26.000-128 16,5.000-26.000 0-16,0.000 0.000 144 0,-7.000 34.000-144 0,7.000-34.000 128 0,-3.000 33.000-128 0,3.000-33.000 128 16,-2.000 35.000-128-16,2.000-35.000 128 0,-3.000 36.000-128 0,3.000-36.000 128 15,-3.000 35.000 0-15,3.000-35.000-128 0,-3.000 31.000 192 0,3.000-31.000-64 16,-2.000 31.000-128-16,2.000-31.000 0 0,-1.000 28.000 0 0,1.000-28.000 0 0,0.000 0.000 0 0,-2.000 35.000 0 15,2.000-35.000 0-15,0.000 0.000 0 16,0.000 0.000 0-16,0.000 37.000 0 0,0.000-37.000 0 0,0.000 0.000 0 16,0.000 0.000 0-16,0.000 0.000 0 0,0.000 0.000 0 0,0.000 0.000 0 15,0.000 0.000 160-15,0.000 0.000-160 0,0.000 0.000 192 0,0.000 0.000-192 0,0.000 0.000 336 0,0.000 0.000-32 16,0.000 0.000-16-16,0.000 0.000 0 0,0.000 0.000-288 0,0.000 0.000 128 16,0.000 0.000-128-16,0.000 0.000 0 0,35.000 11.000 0 15,-35.000-11.000 0-15,0.000 0.000 0 0,20.000-9.000 0 0,-20.000 9.000 0 0,17.000-9.000-144 0,-17.000 9.000 144 0,16.000-12.000-192 16,-16.000 12.000 0-16,13.000-12.000-16 15,-13.000 12.000 0-15,14.000-13.000 0 16,-14.000 13.000-128-16,8.000-13.000-32 0,-8.000 13.000 0 0,8.000-13.000 0 31,-6.000 6.000-1200-31,-1.000-2.000-240 0,-1.000 3.000-48 0,0.000-2.000-14080 0</inkml:trace>
  <inkml:trace contextRef="#ctx0" brushRef="#br0">7990.000 7160.000 17503 0,'0.000'0.000'1552'15,"2.000"-1.000"-1232"-15,-2.000 1.000-320 0,0.000 0.000 0 0,0.000 0.000-976 0,0.000 0.000-256 0,0.000 0.000-48 0,0.000 0.000-16 0,0.000 0.000 2144 0,22.000-7.000 432 0,-22.000 7.000 96 0,0.000 0.000 16 0,27.000-7.000-496 0,-27.000 7.000-112 16,0.000 0.000-16-16,34.000-8.000 0 0,-34.000 8.000 576 0,0.000 0.000 96 16,37.000-6.000 32-16,-37.000 6.000 0 0,0.000 0.000-192 0,39.000-3.000-16 15,-39.000 3.000-16-15,0.000 0.000 0 0,36.000-1.000-352 0,-36.000 1.000-80 16,0.000 0.000-16-16,33.000-1.000 0 0,-33.000 1.000-416 0,0.000 0.000-96 16,0.000 0.000-16-16,36.000 1.000 0 0,-36.000-1.000-272 0,0.000 0.000 160 0,0.000 0.000-160 0,30.000 1.000 128 15,-30.000-1.000-128-15,0.000 0.000 160 0,0.000 0.000-160 16,0.000 0.000 160-16,0.000 0.000-16 0,0.000 0.000 0 0,33.000 0.000 0 0,-33.000 0.000 0 15,0.000 0.000 512-15,0.000 0.000 112 0,0.000 0.000 0 0,0.000 0.000 16 16,0.000 0.000-528-16,0.000 0.000-96 0,0.000 0.000-32 0,0.000 0.000 0 16,0.000 0.000-128-16,0.000 0.000 0 0,0.000 0.000 0 0,0.000 0.000 0 15,0.000 0.000 0-15,0.000 0.000 0 0,0.000 0.000 0 0,0.000 0.000 0 16,0.000 0.000-144-16,0.000 0.000-16 0,0.000 0.000 0 0</inkml:trace>
  <inkml:trace contextRef="#ctx0" brushRef="#br0">8198.000 5694.000 6447 0,'0.000'0.000'576'0,"0.000"0.000"-576"0,0.000 0.000 0 15,0.000 0.000 0-15,0.000 0.000 496 0,0.000 0.000-16 0,0.000 0.000 0 0,0.000 0.000 0 0,0.000 0.000 672 0,0.000 0.000 144 0,0.000 0.000 32 0,0.000 0.000 0 0,0.000 0.000-240 0,0.000 0.000-64 16,0.000 1.000 0-16,1.000-1.000 0 0,1.000 0.000 96 0,-2.000 0.000 16 0,0.000 1.000 0 0,0.000-1.000 0 15,2.000 0.000-448-15,-1.000 1.000-96 0,1.000-1.000-16 0,-2.000 0.000 0 16,0.000 0.000-368-16,0.000 0.000-80 0,0.000 0.000 0 0,0.000 0.000-128 16,0.000 0.000 0-16,0.000 0.000 0 0,0.000 0.000 0 0,0.000 0.000 0 15,0.000 0.000 0-15,0.000 0.000 0 0,38.000 11.000-128 0,-38.000-11.000 128 0,0.000 0.000-128 0,0.000 0.000 128 16,0.000 0.000 0-16,34.000 11.000-144 31,-34.000-11.000-1072-31,0.000 0.000-192 0,0.000 0.000-64 0,38.000 4.000-4352 0,-38.000-4.000-896 0</inkml:trace>
  <inkml:trace contextRef="#ctx0" brushRef="#br0">8513.000 5700.000 1887 0,'2.000'0.000'0'0,"-1.000"0.000"0"0,1.000 0.000 0 0,1.000 0.000 176 0,-1.000 0.000-176 0,-2.000 0.000 0 15,2.000 0.000 0-15,-1.000 0.000 0 0,5.000 0.000 464 0,-3.000 0.000 64 0,-3.000 0.000 16 0,0.000 0.000 0 16,0.000 0.000-288-16,0.000 0.000-64 0,26.000 1.000-16 0,-21.000-1.000 0 15,-5.000 0.000-176-15,0.000 0.000 0 0,0.000 0.000 0 0,0.000 0.000-176 16,29.000 0.000 176-16,-29.000 0.000 0 0</inkml:trace>
  <inkml:trace contextRef="#ctx0" brushRef="#br0">8947.000 5706.000 911 0,'1.000'0.000'0'0,"-1.000"0.000"0"0,0.000 0.000 0 0,0.000 0.000 0 0,2.000 0.000 0 0,-2.000 0.000 0 0,0.000 1.000 816 0,0.000-1.000 80 0,1.000 1.000 0 0,1.000-1.000 16 16,0.000 1.000 64-16,-1.000 0.000 16 15,1.000 0.000 0-15,0.000 0.000 0 0,2.000-1.000-208 16,-2.000 2.000-32-16,-1.000-2.000-16 0,1.000 1.000 0 0,1.000-1.000-112 0,-1.000 1.000-32 15,1.000-1.000 0-15,-1.000 0.000 0 0,-1.000 0.000-224 0,1.000 0.000-48 16,0.000 0.000-16-16,-1.000 0.000 0 0,-1.000 0.000-160 16,0.000 0.000-16-16,3.000 0.000-128 0,-3.000 1.000 192 0,0.000-1.000-192 0,0.000 0.000 0 15,2.000 0.000 0-15,-1.000 0.000 0 0,-1.000 0.000-192 0,2.000 0.000 32 16,0.000 1.000 0-16,-1.000 0.000-5872 0</inkml:trace>
  <inkml:trace contextRef="#ctx0" brushRef="#br0">9263.000 5707.000 3679 0,'-1.000'0.000'320'0,"-1.000"0.000"-320"0,2.000 0.000 0 0,-2.000 0.000 0 0,2.000 0.000 1072 0,0.000 0.000 144 0,0.000 0.000 16 0,0.000 0.000 16 0,0.000 0.000 1168 0,0.000-1.000 224 0,0.000 1.000 48 0,0.000 0.000 16 0,-1.000 0.000 64 0,2.000 0.000 16 0,-1.000 0.000 0 0,0.000 0.000 0 0,0.000 0.000-640 0,0.000 0.000-128 16,0.000 0.000-32-16,0.000 0.000 0 0,0.000 0.000-1040 0,2.000 0.000-224 15,-2.000 0.000-32-15,0.000 0.000-16 0,0.000 0.000-352 0,2.000 0.000-80 16,-1.000 0.000-16-16,1.000 0.000 0 0,1.000 0.000-224 0,-3.000 0.000 0 16,0.000 0.000 128-16,0.000 0.000-128 0,0.000 0.000 0 0,32.000 2.000 0 15,-32.000-2.000 0-15,0.000 0.000 0 16,0.000 0.000 0-16,30.000 3.000 0 0,-30.000-3.000 0 0,0.000 0.000 0 16,0.000 0.000 0-16,31.000 5.000 0 0,-31.000-5.000 0 0,0.000 0.000 0 15,0.000 0.000 0-15,0.000 0.000 0 0,31.000 1.000 0 0,-31.000-1.000 0 0,0.000 0.000 0 0,0.000 0.000 0 16,0.000 0.000 0-16,24.000 0.000 0 0,-21.000-1.000 0 0,1.000 1.000 0 0,-2.000 0.000 0 15,-1.000-1.000 0-15,1.000 1.000 0 0,0.000 0.000 0 0,-1.000 0.000 0 0,-1.000 0.000 0 16,0.000-1.000-128-16,2.000 1.000 128 0,-2.000 0.000 0 0,-2.000 0.000 0 31,2.000 0.000-1120-31,0.000 0.000-112 0,0.000-2.000-32 0,0.000 2.000-14416 0</inkml:trace>
  <inkml:trace contextRef="#ctx0" brushRef="#br0">9556.000 5576.000 20271 0,'0.000'0.000'1792'0,"0.000"0.000"-1424"0,0.000 0.000-368 0,0.000 0.000 0 16,0.000 0.000 384-16,0.000 0.000 0 0,0.000 0.000 0 0,0.000 0.000 0 0,0.000 0.000 1424 0,0.000 0.000 304 15,0.000 0.000 48-15,0.000 0.000 16 16,0.000 0.000-1184-16,0.000 0.000-224 0,0.000 0.000-64 0,0.000 0.000 0 0,0.000 0.000-288 16,0.000 0.000-64-16,0.000 0.000-16 0,0.000 0.000 0 0,5.000 39.000 496 0,-5.000-39.000 80 15,0.000 0.000 32-15,0.000 0.000 0 0,2.000 47.000-272 0,-2.000-47.000-48 16,0.000 0.000-16-16,-3.000 49.000 0 16,3.000-49.000-288-16,0.000 0.000-48 0,-2.000 44.000-16 0,2.000-44.000 0 15,0.000 0.000-256-15,-2.000 46.000 160 0,2.000-46.000-160 0,0.000 0.000 128 16,0.000 47.000-128-16,0.000-47.000 0 0,0.000 0.000 0 0,2.000 47.000 0 0,-2.000-47.000 0 0,0.000 0.000 0 0,2.000 39.000 0 0,-2.000-39.000 0 15,0.000 0.000 0-15,0.000 0.000 0 16,1.000 37.000 0-16,-1.000-37.000 0 0,0.000 0.000 0 0,0.000 0.000 0 0,0.000 0.000 0 0,0.000 0.000 0 16,0.000 0.000 0-16,0.000 0.000 0 0,0.000 0.000 0 0,0.000 0.000 0 15,0.000 0.000 0-15,0.000 0.000 0 0,0.000 0.000 0 0,0.000 0.000 0 16,0.000 0.000-256-16</inkml:trace>
  <inkml:trace contextRef="#ctx0" brushRef="#br0">12202.000 5932.000 2751 0,'-3.000'-1.000'256'0,"1.000"0.000"-256"0,0.000-1.000 0 0,2.000 2.000 0 0,0.000 0.000 4544 0,0.000 0.000 880 0,0.000 0.000 160 0,-1.000 0.000 48 0,1.000 0.000-2432 0,0.000 0.000-464 0,0.000 0.000-112 0,0.000 0.000 0 0,-2.000 0.000-656 15,2.000 0.000-128-15,0.000 0.000-32 0,0.000 0.000 0 0,0.000 0.000-1040 0,0.000 0.000-224 16,0.000 0.000-32-16,0.000 0.000-16 0,0.000 0.000-240 0,0.000 0.000-64 16,0.000 0.000 0-16,0.000 0.000 0 0,0.000 0.000-192 0,0.000 0.000 128 15,0.000 0.000-128-15,0.000 0.000 0 0,0.000 0.000 0 0,0.000 0.000 128 0,0.000 0.000-128 0,0.000 0.000 0 16,26.000 3.000 0-16,-26.000-3.000 0 0,0.000 0.000 0 0,27.000 2.000 0 16,-27.000-2.000 0-16,22.000 0.000 0 0,-22.000 0.000 0 0,28.000-1.000 0 15,-28.000 1.000 128-15,25.000-1.000-128 0,-25.000 1.000 0 0,29.000-3.000 144 16,-29.000 3.000-144-16,29.000-1.000 0 0,-29.000 1.000 0 0,30.000-2.000 128 15,-30.000 2.000-128-15,29.000 0.000 0 0,-29.000 0.000 0 0,32.000 0.000 0 0,-32.000 0.000 0 16,33.000 0.000 0-16,-33.000 0.000 0 0,28.000 0.000 0 16,-28.000 0.000 0-16,27.000 0.000 0 0,-27.000 0.000 0 0,24.000 0.000 0 0,-24.000 0.000 0 15,0.000 0.000 0-15,31.000-1.000 0 0,-31.000 1.000 0 0,0.000 0.000 0 16,25.000-1.000 0-16,-25.000 1.000 0 0,0.000 0.000 0 0,0.000 0.000 0 16,26.000-2.000 0-16,-26.000 2.000 0 0,0.000 0.000 0 0,0.000 0.000 0 15,0.000 0.000 0-15,0.000 0.000 0 0,22.000-1.000 0 0,-22.000 1.000 0 16,0.000 0.000 0-16,0.000 0.000 0 0,0.000 0.000 0 0,0.000 0.000 0 0,0.000 0.000 0 15,0.000 0.000 0-15,0.000 0.000 0 16,0.000 0.000-304-16,0.000 0.000 16 0,0.000 0.000 0 0,0.000 0.000 0 16,0.000 0.000-1616-16,0.000 0.000-320 0,0.000 0.000-64 0,-1.000-2.000-13552 0</inkml:trace>
  <inkml:trace contextRef="#ctx0" brushRef="#br0">12185.000 6065.000 12895 0,'-2.000'-1.000'576'16,"2.000"1.000"112"-16,0.000 0.000-560 0,0.000 0.000-128 0,0.000 0.000 0 0,0.000 0.000 0 0,0.000 0.000 1648 0,0.000 0.000 288 0,-2.000 0.000 64 0,2.000 0.000 16 0,0.000 0.000 1120 0,0.000 0.000 208 0,0.000 0.000 48 0,0.000 0.000 16 0,0.000 0.000-1600 0,0.000 0.000-320 0,0.000 0.000-64 0,0.000 0.000-16 15,0.000 0.000-928-15,0.000 0.000-192 0,0.000 0.000-32 0,23.000-1.000-16 16,-23.000 1.000-240-16,0.000 0.000 128 0,25.000 0.000-128 0,-25.000 0.000 0 0,0.000 0.000 224 0,40.000 2.000-48 16,-40.000-2.000-16-16,32.000 1.000 0 0,-32.000-1.000 224 0,35.000 1.000 32 15,-35.000-1.000 16-15,37.000 2.000 0 0,-37.000-2.000-240 0,43.000 0.000-32 16,-43.000 0.000-16-16,45.000 0.000 0 16,-45.000 0.000-144-16,46.000-2.000 192 0,-22.000 0.000-192 0,-24.000 2.000 192 15,39.000-4.000-192-15,-39.000 4.000 0 0,37.000-5.000 0 0,-37.000 5.000 0 0,30.000-4.000 0 0,-30.000 4.000 0 0,27.000-5.000 0 16,-27.000 5.000 0-16,24.000-3.000 0 0,-24.000 3.000 0 0,21.000-3.000 0 15,-21.000 3.000 0 1,0.000 0.000 0-16,26.000-3.000 0 0,-26.000 3.000 0 0,0.000 0.000 0 0,0.000 0.000 0 0,0.000 0.000 0 16,24.000-1.000 0-16,-24.000 1.000 0 0,0.000 0.000 0 15,0.000 0.000 0-15,0.000 0.000 0 0,0.000 0.000 0 0,0.000 0.000 0 0,0.000 0.000 0 16,0.000 0.000 0-16,0.000 0.000 0 0,0.000 0.000 0 0,0.000 0.000 0 16,0.000 0.000 0-16,0.000 0.000 0 15,0.000 0.000-912-15,1.000-4.000-112 0,-2.000 1.000-32 0</inkml:trace>
  <inkml:trace contextRef="#ctx0" brushRef="#br0">12645.000 5738.000 23951 0,'0.000'0.000'1056'0,"0.000"0.000"224"16,0.000 0.000-1024-16,0.000 1.000-256 0,0.000-1.000 0 0,0.000 0.000 0 0,0.000 0.000 1584 0,0.000 0.000 256 0,0.000 0.000 48 0,0.000 0.000 16 16,0.000 0.000-304-16,0.000 0.000-48 0,0.000 0.000-16 0,0.000 0.000 0 15,0.000 0.000-720-15,0.000 0.000-160 0,0.000 0.000-16 0,0.000 0.000-16 16,0.000 0.000-208-16,30.000 32.000-32 0,-30.000-32.000-16 0,0.000 0.000 0 0,0.000 0.000-192 0,37.000 31.000-48 16,-37.000-31.000 0-16,0.000 0.000 0 0,34.000 23.000-128 0,-34.000-23.000 0 15,0.000 0.000 0-15,37.000 23.000 128 0,-37.000-23.000-128 0,0.000 0.000 0 16,36.000 25.000 0-16,-36.000-25.000 0 15,0.000 0.000 0-15,32.000 21.000 0 0,-32.000-21.000 0 0,0.000 0.000 0 0,33.000 21.000 0 16,-33.000-21.000 0-16,0.000 0.000 128 0,31.000 21.000-128 16,-31.000-21.000 0-16,0.000 0.000 0 0,0.000 0.000 0 0,34.000 27.000 0 15,-34.000-27.000 0-15,0.000 0.000 0 0,0.000 0.000 0 0,0.000 0.000 0 0,31.000 26.000 0 0,-31.000-26.000 0 16,0.000 0.000 0-16,0.000 0.000 0 0,0.000 0.000 0 16,0.000 0.000 0-16,0.000 0.000 0 0,0.000 0.000 0 0,0.000 0.000 0 0,0.000 0.000 0 15,0.000 0.000 0-15,0.000 0.000 0 0,17.000 35.000 0 0,-17.000-35.000 128 16,0.000 0.000-128-16,0.000 0.000 128 0,-16.000 21.000 336 0,16.000-21.000 64 15,-25.000 20.000 16-15,7.000-7.000 0 0,-6.000 0.000-336 0,-5.000 1.000-64 16,2.000-1.000-16-16,-5.000 1.000 0 0,1.000 1.000-128 0,-2.000-1.000 0 0,-1.000 0.000 0 0,4.000-2.000 0 31,1.000 1.000-528-31,0.000-3.000-96 0</inkml:trace>
  <inkml:trace contextRef="#ctx0" brushRef="#br0">14123.000 6901.000 6447 0,'0.000'0.000'576'0,"0.000"0.000"-576"0,0.000 0.000 0 0,0.000 0.000 0 0,0.000 0.000 2688 0,0.000 0.000 416 0,0.000 0.000 96 0,0.000 0.000 0 0,0.000 0.000-1536 0,0.000 0.000-320 0,0.000 0.000-64 0,0.000 0.000-16 0,0.000 0.000-48 0,0.000 0.000 0 0,0.000 0.000 0 0,0.000 0.000 0 16,0.000 0.000-448-16,0.000 0.000-80 15,0.000 0.000-32-15,0.000 0.000 0 0,0.000 0.000-208 0,0.000 0.000-64 0,0.000 0.000 0 0,0.000 0.000 0 16,32.000 3.000-64-16,-32.000-3.000-32 0,0.000 0.000 0 0,0.000 0.000 0 16,0.000 0.000-112-16,35.000 3.000-32 15,-35.000-3.000 0-15,0.000 0.000 0 0,0.000 0.000-144 0,0.000 0.000 128 0,36.000 2.000-128 0,-36.000-2.000 128 16,0.000 0.000-128-16,0.000 0.000 0 0,33.000 1.000 0 0,-33.000-1.000 0 15,0.000 0.000 0-15,0.000 0.000 192 16,32.000-1.000-192-16,-32.000 1.000 192 0,0.000 0.000-64 0,24.000-1.000-128 0,-24.000 1.000 192 0,0.000 0.000-64 0,29.000-1.000 640 16,-29.000 1.000 128-16,0.000 0.000 32 0,32.000-1.000 0 15,-32.000 1.000-672-15,0.000 0.000-256 0,33.000 0.000 176 0,-33.000 0.000-176 0,0.000 0.000 0 0,34.000 1.000 0 16,-34.000-1.000 0-16,0.000 0.000 0 0,35.000 2.000 0 16,-35.000-2.000 0-16,29.000 2.000 0 0,-29.000-2.000 0 0,29.000 2.000 0 0,-29.000-2.000 128 15,36.000 1.000-128-15,-36.000-1.000 0 16,36.000 2.000 0-16,-36.000-2.000 0 0,35.000 0.000 0 0,-35.000 0.000 0 0,35.000 0.000 0 0,-35.000 0.000 0 15,32.000-2.000 0-15,-32.000 2.000 0 0,29.000-2.000 0 16,-29.000 2.000 128-16,34.000-1.000-128 0,-34.000 1.000 0 0,32.000 0.000 0 16,-32.000 0.000 0-16,35.000 1.000 0 0,-35.000-1.000 0 15,33.000 0.000 0-15,-33.000 0.000 0 0,34.000 2.000 0 0,-34.000-2.000 0 16,35.000 3.000 0-16,-35.000-3.000 0 0,37.000 2.000 0 0,-37.000-2.000 0 16,40.000 3.000 0-16,-40.000-3.000 0 0,38.000 2.000 0 0,-38.000-2.000 0 0,37.000 1.000 0 0,-37.000-1.000 0 15,40.000 1.000 0-15,-40.000-1.000 0 0,34.000 0.000 0 0,-34.000 0.000 0 16,36.000-1.000 0-16,-36.000 1.000 0 0,36.000-1.000 0 0,-36.000 1.000 0 15,36.000-1.000 0-15,-36.000 1.000 0 0,36.000 0.000 0 0,-36.000 0.000 0 16,38.000-1.000 0-16,-38.000 1.000 0 0,36.000 0.000 0 0,-36.000 0.000 0 16,38.000 1.000 0-16,-38.000-1.000 0 0,41.000 0.000 0 0,-41.000 0.000 0 15,39.000-1.000 0-15,-39.000 1.000 0 0,35.000-1.000 0 0,-35.000 1.000 0 16,32.000-1.000 0-16,-32.000 1.000 0 0,32.000-1.000 0 0,-32.000 1.000 0 0,32.000-2.000 0 16,-32.000 2.000 0-16,30.000-3.000 0 0,-30.000 3.000 0 0,32.000-2.000 0 0,-32.000 2.000 0 15,32.000-1.000 0-15,-32.000 1.000 0 16,34.000 0.000 0-16,-34.000 0.000 0 0,35.000 1.000 0 0,-35.000-1.000 0 0,35.000 1.000 0 15,-35.000-1.000 0-15,36.000 3.000 0 0,-36.000-3.000 0 0,39.000 1.000 0 0,-39.000-1.000 0 16,37.000 1.000 0-16,-37.000-1.000 0 0,32.000 0.000 0 0,-32.000 0.000 0 16,32.000 0.000 0-16,-32.000 0.000 0 0,28.000 0.000 0 0,-28.000 0.000 0 15,25.000 0.000 0-15,-25.000 0.000 0 0,30.000 1.000 0 0,-30.000-1.000 0 16,32.000 1.000 0-16,-32.000-1.000 0 0,34.000 1.000 0 0,-34.000-1.000 0 16,35.000 2.000 0-16,-35.000-2.000 0 0,36.000 2.000 0 0,-36.000-2.000 0 0,34.000 1.000 0 15,-34.000-1.000 0-15,36.000 1.000 0 0,-36.000-1.000 0 0,38.000 1.000 0 0,-38.000-1.000 0 16,36.000 0.000 0-16,-36.000 0.000 0 15,34.000 0.000 0-15,-34.000 0.000 0 0,31.000-1.000 0 0,-31.000 1.000 0 16,27.000-1.000 0-16,-27.000 1.000 0 0,27.000 0.000 0 0,-27.000 0.000 0 16,26.000 1.000 0-16,-26.000-1.000 0 0,26.000 1.000 0 0,-26.000-1.000 0 0,26.000 1.000 0 15,-26.000-1.000 0-15,0.000 0.000 0 0,36.000 4.000 0 0,-36.000-4.000 0 0,0.000 0.000 0 16,38.000 3.000 0-16,-38.000-3.000 0 0,0.000 0.000 0 16,36.000 4.000 0-16,-36.000-4.000 0 0,30.000 1.000 0 0,-30.000-1.000 0 0,27.000 2.000 0 15,-27.000-2.000 0-15,29.000 1.000 0 0,-29.000-1.000 0 0,27.000 1.000-128 16,-27.000-1.000 128-16,26.000 1.000 0 0,-26.000-1.000 0 0,25.000 0.000 0 0,-25.000 0.000 0 15,24.000 0.000 0-15,-24.000 0.000 0 0,24.000 1.000 0 0,-24.000-1.000 0 0,24.000 0.000 0 16,-24.000 0.000 0-16,27.000 0.000 0 0,-27.000 0.000 0 0,24.000 1.000 0 16,-24.000-1.000 0-16,24.000 0.000 0 15,-24.000 0.000 0-15,28.000 2.000 0 0,-28.000-2.000 0 0,30.000 3.000 0 0,-30.000-3.000 0 0,32.000 2.000 0 16,-32.000-2.000 0-16,30.000 2.000 0 0,-30.000-2.000 0 0,31.000 2.000 0 16,-31.000-2.000 0-16,35.000 1.000 0 0,-35.000-1.000 0 0,30.000 0.000 0 15,-30.000 0.000 0-15,28.000 0.000 0 0,-28.000 0.000 0 0,32.000-1.000 0 16,-32.000 1.000 0-16,33.000 0.000 0 0,-33.000 0.000 0 15,27.000 0.000 0-15,-27.000 0.000 0 0,29.000 0.000 0 0,-29.000 0.000 0 0,29.000 1.000 0 16,-29.000-1.000 0-16,28.000 2.000 0 0,-28.000-2.000 0 0,28.000 3.000 0 16,-28.000-3.000 0-16,30.000 3.000 0 0,-30.000-3.000 0 0,29.000 3.000 0 15,-29.000-3.000 0-15,35.000 2.000 0 0,-35.000-2.000 0 0,36.000 2.000 0 0,-36.000-2.000 0 0,36.000 1.000 0 16,-36.000-1.000 0-16,36.000 1.000 0 0,-36.000-1.000 0 0,38.000 0.000 0 16,-38.000 0.000 0-16,35.000-1.000 0 15,-35.000 1.000 0-15,35.000 0.000 0 0,-35.000 0.000 0 0,37.000 0.000 0 0,-37.000 0.000 0 0,37.000 0.000 0 16,-37.000 0.000 0-16,35.000 1.000 0 0,-16.000-2.000 0 15,-19.000 1.000 0-15,40.000 0.000 0 0,-40.000 0.000 0 0,35.000 1.000 0 0,-35.000-1.000 0 16,39.000 0.000 0-16,-20.000 0.000 0 0,2.000 0.000 0 16,-21.000 0.000 0-16,40.000-1.000 0 0,-40.000 1.000 0 15,32.000-1.000 0-15,-32.000 1.000 0 0,33.000-1.000 0 0,-33.000 1.000 0 16,32.000-2.000 0-16,-32.000 2.000 0 0,29.000-1.000 0 0,-29.000 1.000 0 16,31.000-1.000 0-16,-31.000 1.000 0 0,26.000-1.000 0 0,-26.000 1.000 0 15,26.000 0.000 0-15,-26.000 0.000 0 0,27.000 0.000 0 0,-27.000 0.000 0 0,29.000 0.000 0 0,-29.000 0.000 0 16,26.000 1.000 0-16,-26.000-1.000 0 0,27.000 0.000 0 0,-27.000 0.000 0 15,26.000 0.000 0-15,-26.000 0.000 0 0,25.000 0.000 0 0,-25.000 0.000 0 16,30.000-1.000 0-16,-30.000 1.000 0 0,24.000-1.000 0 0,-24.000 1.000 0 16,22.000-1.000 0-16,-22.000 1.000 0 0,20.000-1.000 0 0,-20.000 1.000 0 15,21.000-2.000 0-15,-21.000 2.000 0 0,0.000 0.000 0 0,29.000 0.000 0 16,-29.000 0.000 0-16,0.000 0.000 0 0,22.000-2.000 0 0,-22.000 2.000 0 16,0.000 0.000 0-16,21.000 0.000 0 0,-21.000 0.000 0 0,0.000 0.000 0 15,0.000 0.000 0-15,23.000 0.000 0 0,-23.000 0.000 0 0,0.000 0.000 0 0,0.000 0.000 0 16,0.000 0.000 0-16,0.000 0.000 0 0,0.000 0.000 0 0,0.000 0.000 0 0,0.000 0.000 0 15,20.000 0.000 0-15,-20.000 0.000 0 0,0.000 0.000 0 16,0.000 0.000 0-16,0.000 0.000 0 0,0.000 0.000 0 0,0.000 0.000 0 0,0.000 0.000 0 16,0.000 0.000 0-16,0.000 0.000 0 0,-3.000-1.000-160 0,3.000 1.000-16176 15</inkml:trace>
  <inkml:trace contextRef="#ctx0" brushRef="#br0">18612.000 6889.000 11807 0,'0.000'0.000'256'0,"0.000"0.000"48"0,0.000 0.000 16 16,0.000 0.000 16-16,0.000 0.000-336 0,0.000 0.000 0 0,0.000 0.000 0 0,0.000 0.000 0 0,0.000 0.000 656 0,0.000 0.000 64 0,0.000 0.000 16 0,0.000 0.000 0 0,0.000 0.000 288 0,0.000 0.000 64 0,0.000 0.000 16 0,0.000 0.000 0 0,0.000 0.000 96 0,0.000 0.000 16 15,30.000 10.000 0-15,-30.000-10.000 0 0,0.000 0.000-192 0,0.000 0.000-16 0,0.000 0.000-16 0,27.000 8.000 0 16,-27.000-8.000-384-16,0.000 0.000-80 0,0.000 0.000-16 0,26.000 6.000 0 16,-26.000-6.000-16-16,0.000 0.000-16 15,0.000 0.000 0-15,27.000 8.000 0 0,-27.000-8.000 64 0,0.000 0.000 16 0,0.000 0.000 0 0,27.000 5.000 0 16,-27.000-5.000-304-16,0.000 0.000-64 15,0.000 0.000-16-15,28.000 7.000 0 0,-28.000-7.000 64 0,0.000 0.000 16 16,0.000 0.000 0-16,22.000 4.000 0 0,-22.000-4.000 448 0,0.000 0.000 112 16,0.000 0.000 16-16,0.000 0.000 0 0,0.000 0.000-528 0,0.000 0.000-112 0,0.000 0.000 0 15,26.000 9.000-16-15,-26.000-9.000 128 0,0.000 0.000 16 0,0.000 0.000 16 0,0.000 0.000 0 16,0.000 0.000-144-16,0.000 0.000-16 0,0.000 0.000-16 0,0.000 0.000 0 0,0.000 0.000-160 0,0.000 0.000 0 16,0.000 0.000 0-16,0.000 0.000 0 0,0.000 0.000 0 15,0.000 0.000 0-15,0.000 0.000 128 0,0.000 0.000-128 0,0.000 0.000 144 0,0.000 0.000 0 16,0.000 0.000 0-16,0.000 0.000 0 0,0.000 0.000 176 15,0.000 0.000 48-15,0.000 0.000 0 0,0.000 0.000 0 0,0.000 0.000-176 0,0.000 0.000-16 16,0.000 0.000-16-16,0.000 0.000 0 16,0.000 0.000 32-16,0.000 0.000 16 0,0.000 0.000 0 0,0.000 0.000 0 0,0.000 0.000 16 15,0.000 0.000 0-15,0.000 0.000 0 0,0.000 0.000 0 0,-13.000 18.000-224 16,-8.000-12.000-128-16,0.000 1.000 128 0,-1.000 0.000-208 16,1.000 2.000-624-1,-6.000 1.000-128-15</inkml:trace>
  <inkml:trace contextRef="#ctx0" brushRef="#br0">15710.000 4124.000 7359 0,'-2.000'-2.000'656'0,"2.000"0.000"-528"0,0.000 1.000-128 0,0.000 1.000 0 0,0.000 0.000 608 0,0.000 0.000 96 15,0.000 0.000 0-15,0.000 0.000 16 0,0.000 0.000 640 0,0.000 0.000 128 0,0.000-1.000 32 0,0.000 1.000 0 0,0.000 0.000 208 0,0.000 0.000 32 0,0.000 0.000 16 0,0.000 0.000 0 0,0.000 0.000-688 0,0.000 0.000-128 16,0.000 0.000-16-16,0.000 0.000-16 0,0.000 1.000-304 0,0.000-1.000-64 16,0.000 0.000-16-16,0.000 0.000 0 0,0.000 0.000-224 0,0.000 0.000-32 15,0.000 0.000-16-15,0.000 1.000 0 0,0.000-1.000-272 0,0.000 0.000 0 16,0.000 1.000 0-16,2.000 1.000 0 0,-2.000 1.000 0 0,0.000 1.000 0 16,3.000 0.000 0-16,-3.000 1.000 0 0,0.000-5.000 0 0,0.000 0.000 0 15,0.000 0.000 0-15,0.000 0.000 0 0,0.000 0.000 144 0,10.000 52.000 128 16,-10.000-52.000 32-16,0.000 0.000 0 0,0.000 0.000 400 0,6.000 53.000 96 15,-6.000-53.000 16-15,0.000 0.000 0 0,2.000 48.000-624 0,-2.000-48.000-192 16,0.000 0.000 128-16,1.000 47.000-128 0,-1.000-47.000 0 0,0.000 0.000 128 16,0.000 56.000-128-16,0.000-56.000 0 0,0.000 0.000 144 0,2.000 56.000-144 15,-2.000-56.000 0-15,0.000 0.000 144 0,2.000 62.000-144 0,-2.000-62.000 128 0,1.000 44.000-128 16,-1.000-44.000 128-16,0.000 52.000-128 0,0.000-52.000 0 0,0.000 56.000 0 0,0.000-56.000 0 16,0.000 55.000 192-16,0.000-55.000-64 0,0.000 54.000 0 15,0.000-54.000 0-15,2.000 53.000 784 0,-2.000-53.000 160 0,1.000 50.000 16 0,-1.000-50.000 16 16,2.000 54.000-848-16,-2.000-54.000-256 0,3.000 56.000 0 0,-3.000-56.000 128 0,2.000 59.000-128 15,-2.000-59.000 0-15,2.000 59.000 0 0,-2.000-59.000 0 16,1.000 56.000 0-16,-1.000-56.000 0 0,-1.000 52.000 0 0,1.000-52.000 0 16,-2.000 49.000 0-16,2.000-49.000 0 0,-2.000 46.000 0 0,2.000-46.000 0 0,-1.000 51.000 0 15,1.000-51.000 0-15,0.000 54.000 0 0,0.000-54.000 0 0,1.000 52.000 0 16,-1.000-52.000 0-16,2.000 53.000 0 0,-2.000-53.000 0 16,3.000 51.000 0-16,-3.000-51.000 0 0,5.000 45.000 0 0,-5.000-45.000 0 0,0.000 0.000 0 0,3.000 61.000 0 15,-3.000-61.000 0-15,3.000 42.000 0 16,-3.000-42.000 0-16,0.000 0.000 0 0,2.000 55.000 0 0,-2.000-55.000 0 15,1.000 41.000 0-15,-1.000-41.000 0 0,2.000 40.000 0 0,-2.000-40.000 0 0,2.000 44.000 0 16,-2.000-44.000 0-16,1.000 45.000 0 0,-1.000-45.000 128 0,0.000 43.000-128 16,0.000-43.000 0-16,2.000 39.000 0 0,-2.000-39.000 0 0,0.000 40.000 0 0,0.000-40.000 0 15,0.000 39.000 0-15,0.000-39.000 0 0,0.000 37.000 0 16,0.000-37.000 0-16,0.000 0.000 0 0,0.000 52.000 0 0,0.000-52.000 0 0,0.000 0.000 0 16,0.000 53.000 0-16,0.000-53.000 0 0,0.000 39.000 0 0,0.000-39.000 0 15,0.000 42.000 0-15,0.000-42.000 0 0,0.000 43.000 0 0,0.000-43.000 0 16,0.000 44.000 0-16,0.000-44.000 0 0,0.000 37.000 0 0,0.000-37.000 0 15,0.000 36.000 0-15,0.000-36.000 0 0,0.000 0.000 0 0,-2.000 46.000 0 16,2.000-46.000 0-16,0.000 34.000 0 0,0.000-34.000 0 0,0.000 0.000 0 16,-1.000 46.000 0-16,1.000-46.000 0 0,-2.000 42.000 0 0,2.000-42.000 0 0,0.000 48.000 0 15,0.000-48.000 0-15,2.000 43.000 0 0,-2.000-43.000 0 0,0.000 39.000 0 16,0.000-39.000 0-16,0.000 38.000 0 0,0.000-38.000 0 0,0.000 38.000 0 0,0.000-38.000 0 16,0.000 35.000 0-16,0.000-35.000 0 0,0.000 0.000 0 0,0.000 49.000 0 15,0.000-49.000 0-15,-2.000 41.000 0 0,2.000-41.000 0 0,2.000 39.000 0 16,-2.000-39.000 0-16,0.000 34.000 128 0,0.000-34.000-128 0,0.000 0.000 0 0,0.000 45.000 496 15,0.000-45.000 16-15,-2.000 33.000 16 0,2.000-33.000 0 0,0.000 35.000-208 0,0.000-35.000-64 16,0.000 38.000 0-16,0.000-38.000 0 0,0.000 34.000-256 0,0.000-34.000 0 16,-2.000 39.000 0-16,2.000-39.000 0 0,0.000 51.000 0 15,0.000-51.000 0-15,0.000 44.000 0 0,0.000-44.000 0 16,0.000 33.000 0-16,0.000-33.000 128 0,0.000 0.000-128 0,-1.000 44.000 0 0,1.000-44.000 160 16,0.000 0.000-160-16,-3.000 44.000 128 0,3.000-44.000-128 15,0.000 0.000 0-15,-4.000 42.000 0 0,4.000-42.000 128 0,-1.000 36.000-128 0,1.000-36.000 0 16,-2.000 46.000 0-16,2.000-46.000 0 0,-3.000 43.000 0 15,3.000-43.000 0-15,0.000 31.000 0 0,0.000-31.000 0 0,0.000 0.000 0 0,0.000 40.000 0 16,0.000-40.000 0-16,0.000 0.000 0 0,-1.000 36.000 0 0,1.000-36.000 0 0,0.000 0.000 0 16,-2.000 34.000 0-16,2.000-34.000 0 0,0.000 0.000 0 0,0.000 33.000 0 15,0.000-33.000 0-15,0.000 0.000 0 0,0.000 32.000 0 0,0.000-32.000 0 0,0.000 0.000 0 0,-2.000 33.000 0 16,2.000-33.000 0-16,-1.000 30.000 0 16,1.000-30.000 0-16,0.000 44.000 0 0,0.000-44.000 0 0,0.000 31.000 0 15,0.000-31.000 0-15,0.000 30.000 0 0,0.000-30.000 384 0,-2.000 30.000-16 16,2.000-30.000 0-16,0.000 31.000 0 0,0.000-31.000-368 0,-2.000 30.000 0 15,2.000-30.000 0-15,0.000 31.000 128 0,0.000-31.000-128 0,0.000 27.000 0 0,0.000-27.000 0 0,2.000 36.000 0 16,-2.000-36.000 0-16,3.000 34.000 0 0,-3.000-34.000 0 0,0.000 0.000 0 16,0.000 40.000 128-16,0.000-40.000-128 0,0.000 0.000 160 0,2.000 30.000-160 15,-2.000-30.000 192-15,0.000 0.000-48 0,0.000 0.000-16 0,0.000 34.000 0 0,0.000-34.000-128 0,0.000 0.000 0 16,0.000 0.000 0-16,0.000 0.000 0 16,-2.000 28.000 0-16,2.000-28.000 0 0,0.000 0.000 0 0,0.000 0.000 0 15,0.000 0.000 0-15,0.000 0.000 0 0,0.000 0.000 0 0,0.000 0.000 0 0,0.000 0.000 0 16,0.000 0.000 0-16,-8.000 3.000-160 0,5.000-10.000-12592 15,1.000-7.000-2528-15</inkml:trace>
  <inkml:trace contextRef="#ctx0" brushRef="#br0">15657.000 4079.000 7359 0,'0.000'0.000'656'0,"0.000"0.000"-528"0,2.000 0.000-128 0,-1.000 0.000 0 0,-1.000-1.000 512 0,0.000 1.000 64 0,0.000 0.000 0 0,0.000 0.000 16 0,0.000 0.000 1088 0,2.000-2.000 224 0,-2.000 2.000 32 0,0.000 2.000 16 16,0.000-4.000-528-16,0.000 2.000-96 16,0.000 0.000-32-16,0.000 0.000 0 0,2.000 0.000-256 0,-2.000 0.000-48 0,0.000 2.000-16 0,0.000-1.000 0 0,1.000-1.000 112 0,-1.000 1.000 0 15,0.000 0.000 16-15,0.000 1.000 0 0,0.000 0.000 48 0,-1.000 0.000 16 31,1.000 0.000 0-31,-2.000 2.000 0 0,2.000 0.000-80 0,0.000-4.000 0 0,0.000 0.000-16 0,0.000 0.000 0 0,0.000 0.000-416 0,-11.000 29.000-80 16,11.000-29.000 0-16,0.000 0.000-16 16,-13.000 24.000-224-16,8.000-16.000-32 0,-1.000 0.000-16 0,6.000-8.000 0 15,-10.000 20.000-160-15,10.000-20.000-128 0,-12.000 20.000 144 0,5.000-11.000-144 0,7.000-9.000 0 16,-13.000 22.000 128-16,13.000-22.000-128 0,-14.000 22.000 0 0,14.000-22.000 0 0,-10.000 21.000 0 16,10.000-21.000 0-16,-11.000 19.000 0 0,11.000-19.000 0 15,0.000 0.000 0-15,-11.000 21.000 0 0,7.000-16.000 0 16,0.000 0.000 0-16,2.000-1.000 0 0,1.000-1.000 0 0,1.000-1.000 0 15,-2.000 2.000-928-15,2.000-3.000-80 0,0.000 1.000-16 0,2.000-1.000-15712 16</inkml:trace>
  <inkml:trace contextRef="#ctx0" brushRef="#br0">15740.000 4090.000 23951 0,'0.000'0.000'2128'0,"0.000"0.000"-1696"16,0.000 0.000-432-16,0.000 0.000 0 0,0.000 0.000 192 0,0.000 0.000-64 15,2.000 0.000 0-15,-2.000 1.000 0 0,0.000-1.000 1664 0,3.000 1.000 320 0,-1.000 0.000 64 0,1.000 0.000 0 16,0.000 1.000-912-16,2.000-1.000-192 16,-5.000-1.000-48-16,0.000 0.000 0 0,0.000 0.000-240 0,0.000 0.000-48 0,34.000 17.000-16 0,-34.000-17.000 0 15,0.000 0.000-336-15,0.000 0.000-80 0,33.000 18.000-16 0,-33.000-18.000 0 16,0.000 0.000-112-16,0.000 0.000-32 15,37.000 24.000 0-15,-37.000-24.000 0 0,0.000 0.000-144 0,0.000 0.000 0 0,0.000 0.000 144 0,37.000 31.000-144 16,-37.000-31.000 0-16,0.000 0.000 0 0,0.000 0.000 0 0,0.000 0.000 128 16,0.000 0.000-128-16,0.000 0.000 0 0,27.000 33.000 0 0,-27.000-33.000 128 15,0.000 0.000-128-15,0.000 0.000 0 0,0.000 0.000 0 0,0.000 0.000 0 16,0.000 0.000 0-16,0.000 0.000 0 0,0.000 0.000 0 0,0.000 0.000 0 16,0.000 0.000 0-16,0.000 0.000 0 0,0.000 0.000 0 0,0.000 0.000 0 15,0.000 0.000 0-15,0.000 0.000 0 0,0.000 0.000 0 0,0.000 0.000-11968 16,0.000 0.000-2432-16</inkml:trace>
  <inkml:trace contextRef="#ctx0" brushRef="#br0">18463.000 4607.000 18431 0,'-3.000'-3.000'1632'0,"1.000"2.000"-1312"15,2.000 1.000-320-15,-1.000-1.000 0 0,1.000 1.000 976 0,0.000 0.000 128 0,-2.000-1.000 32 0,-3.000-1.000 0 0,1.000 0.000 1408 0,-1.000-1.000 272 0,0.000 1.000 64 0,0.000 1.000 16 0,0.000-1.000-1488 0,-1.000 1.000-288 16,1.000 1.000-64-16,0.000 0.000-16 0,0.000 0.000-640 0,0.000 1.000-128 0,-2.000 0.000-16 16,0.000 1.000-16-1,2.000 0.000-240-15,-2.000 1.000 0 0,0.000 0.000 128 0,-1.000 1.000-128 16,1.000 2.000 0-16,7.000-6.000 0 0,-14.000 11.000 0 0,14.000-11.000 0 15,-12.000 15.000 0-15,12.000-15.000 0 0,-12.000 19.000 0 0,12.000-19.000 0 16,-14.000 24.000 0-16,14.000-24.000 0 0,-10.000 26.000 0 0,10.000-26.000 0 16,0.000 0.000 256-16,-10.000 41.000 48 0,10.000-41.000 16 0,0.000 0.000 0 15,-7.000 47.000-16-15,7.000-47.000 0 0,0.000 0.000 0 0,0.000 47.000 0 16,0.000-47.000-160-16,0.000 0.000-16 0,3.000 43.000-128 0,-3.000-43.000 192 16,0.000 0.000-48-16,6.000 44.000-16 0,-6.000-44.000 0 0,0.000 0.000 0 15,5.000 44.000-128-15,-5.000-44.000 128 0,0.000 0.000-128 0,5.000 40.000 128 0,-5.000-40.000-128 0,0.000 0.000 128 16,3.000 38.000-128-16,-3.000-38.000 128 0,0.000 0.000-128 0,0.000 0.000 0 15,2.000 41.000 0-15,-2.000-41.000 0 0,0.000 0.000 0 0,0.000 0.000 128 16,-5.000 32.000-128-16,5.000-32.000 0 0,0.000 0.000 0 0,0.000 0.000 0 16,-10.000 28.000 0-16,10.000-28.000 0 0,0.000 0.000 0 0,0.000 0.000 128 15,-17.000 26.000-128-15,17.000-26.000 0 0,0.000 0.000 256 0,-21.000 19.000-48 0,21.000-19.000 0 16,-17.000 13.000 0-16,17.000-13.000-208 0,-21.000 10.000 144 0,21.000-10.000-144 0,-15.000 6.000 128 16,15.000-6.000-128-16,-16.000 4.000 0 0,16.000-4.000 0 0,-13.000 1.000-176 31,13.000-1.000-304-31,-11.000-3.000-64 0,6.000 0.000-16 0,0.000-2.000-11600 15,-1.000-1.000-2336-15</inkml:trace>
  <inkml:trace contextRef="#ctx0" brushRef="#br0">18140.000 4907.000 17855 0,'0.000'0.000'384'0,"0.000"-1.000"96"0,0.000 1.000 16 0,0.000-1.000 0 0,0.000 1.000-496 0,0.000 0.000 0 0,0.000 0.000 0 0,0.000 0.000 0 0,0.000 0.000 2704 0,0.000 0.000 448 0,8.000-4.000 96 0,-8.000 4.000 16 0,11.000-3.000-1216 0,-11.000 3.000-256 0,11.000-4.000-32 0,-11.000 4.000-16 0,16.000-3.000-848 0,-16.000 3.000-192 16,18.000-3.000-16-16,-18.000 3.000-16 0,21.000-2.000-288 0,-21.000 2.000-64 15,22.000-2.000-16-15,-22.000 2.000 0 16,23.000-2.000-304-16,-23.000 2.000 0 0,22.000-2.000 0 0,-22.000 2.000 0 0,21.000-1.000 0 0,-21.000 1.000 0 16,19.000-1.000 0-16,-19.000 1.000 0 0,16.000-2.000 0 0,-16.000 2.000 0 15,0.000 0.000 0-15,21.000-1.000 0 0,-21.000 1.000 0 0,0.000 0.000 0 16,21.000-1.000 0-16,-21.000 1.000-11664 0,0.000 0.000-2320 0</inkml:trace>
  <inkml:trace contextRef="#ctx0" brushRef="#br0">18472.000 5004.000 21183 0,'0.000'0.000'944'0,"0.000"0.000"192"16,0.000 0.000-912-16,0.000 0.000-224 0,0.000 0.000 0 0,0.000 0.000 0 0,0.000 0.000 2672 0,0.000 0.000 480 16,0.000 0.000 112-16,0.000 0.000 0 0,0.000 0.000-1216 0,-10.000 33.000-240 15,10.000-33.000-48-15,0.000 0.000-16 0,0.000 0.000-1136 0,0.000 0.000-224 16,-4.000 34.000-64-16,4.000-34.000 0 0,0.000 0.000-320 0,0.000 0.000 0 16,0.000 0.000 0-16,0.000 0.000 0 0,2.000 39.000 0 0,-2.000-39.000 0 15,0.000 0.000 0-15,0.000 0.000 0 16,0.000 0.000 0-16,0.000 0.000 0 0,0.000 0.000 0 0,0.000 0.000 0 31,0.000 0.000-800-31,0.000 0.000-80 0</inkml:trace>
  <inkml:trace contextRef="#ctx0" brushRef="#br0">18719.000 4767.000 25791 0,'0.000'0.000'2304'16,"0.000"0.000"-1856"-16,0.000 0.000-448 0,0.000 0.000 0 15,0.000 0.000 1280-15,0.000 0.000 144 16,0.000 0.000 48-16,-2.000 0.000 0 0,2.000 0.000 720 0,0.000 0.000 160 15,0.000 0.000 16-15,0.000 0.000 16 0,-9.000 10.000-1712 0,9.000-10.000-352 0,0.000 0.000-64 0,-13.000 19.000 0 16,13.000-19.000-128-16,-13.000 21.000-128 16,13.000-21.000 176-16,-13.000 24.000-176 0,13.000-24.000 368 0,-14.000 27.000-48 15,14.000-27.000 0-15,-11.000 29.000 0 0,11.000-29.000-64 0,-11.000 27.000-32 16,11.000-27.000 0-16,-10.000 26.000 0 0,10.000-26.000-80 0,0.000 0.000-16 16,-8.000 33.000 0-16,8.000-33.000 0 0,0.000 0.000-128 0,0.000 0.000 0 0,0.000 41.000 0 0,0.000-41.000 0 15,0.000 0.000 0-15,0.000 0.000 0 16,0.000 0.000 0-16,13.000 37.000 0 0,-13.000-37.000 0 0,0.000 0.000 0 0,0.000 0.000 0 0,0.000 0.000 0 15,0.000 0.000 0-15,27.000 28.000-256 0,-27.000-28.000 48 0,0.000 0.000 0 32,0.000 0.000-432-32,27.000-1.000-64 0,-27.000 1.000-32 0,19.000-13.000-17472 0</inkml:trace>
  <inkml:trace contextRef="#ctx0" brushRef="#br0">18815.000 4858.000 28559 0,'0.000'0.000'1264'0,"0.000"0.000"272"0,0.000 0.000-1232 0,0.000 0.000-304 15,0.000 0.000 0-15,0.000 0.000 0 0,0.000 0.000 1040 0,0.000 0.000 160 16,0.000 0.000 16-16,0.000 0.000 16 0,27.000 1.000-352 0,-27.000-1.000-80 16,24.000 0.000-16-16,-24.000 0.000 0 0,26.000-2.000-400 0,-26.000 2.000-64 15,27.000-2.000-32-15,-27.000 2.000 0 0,27.000-2.000-288 0,-27.000 2.000 0 16,24.000-4.000 0-16,-24.000 4.000 0 0,0.000 0.000 0 0,24.000-6.000 0 15,-24.000 6.000-144-15,0.000 0.000 144 16,0.000 0.000-1472-16,0.000 0.000-192 0,0.000 0.000-64 0</inkml:trace>
  <inkml:trace contextRef="#ctx0" brushRef="#br0">18932.000 4886.000 911 0,'0.000'0.000'0'0,"-8.000"4.000"0"0,8.000-4.000 0 0,0.000 0.000 0 15,0.000 0.000 2608-15,0.000 0.000 432 0,0.000 0.000 96 0,-10.000 13.000 0 16,10.000-13.000 352-16,-11.000 14.000 64 0,11.000-14.000 16 0,-10.000 19.000 0 15,10.000-19.000-1264-15,0.000 0.000-240 0,-9.000 27.000-48 0,9.000-27.000-16 16,0.000 0.000-784-16,0.000 0.000-144 0,0.000 0.000-48 0,0.000 0.000 0 16,6.000 41.000-256-16,-6.000-41.000-48 0,0.000 0.000-16 0,0.000 0.000 0 0,0.000 0.000-320 0,0.000 0.000-64 15,26.000 29.000 0-15,-26.000-29.000-16 0,0.000 0.000-304 0,0.000 0.000 0 16,0.000 0.000 128-16,30.000 13.000-128 0,-30.000-13.000 0 0,0.000 0.000-144 16,0.000 0.000 16-16,28.000-4.000 0 15,-28.000 4.000-960-15,17.000-10.000-176 0,-9.000 1.000-32 0,3.000-2.000-14848 16</inkml:trace>
  <inkml:trace contextRef="#ctx0" brushRef="#br0">19159.000 4752.000 20271 0,'0.000'0.000'1792'0,"0.000"0.000"-1424"16,0.000 0.000-368-16,0.000 0.000 0 0,0.000 0.000 1312 0,0.000 0.000 192 0,0.000 0.000 32 0,0.000 0.000 16 15,0.000 0.000 768-15,0.000 0.000 160 16,0.000 0.000 16-16,0.000 0.000 16 0,29.000 40.000-944 0,-29.000-40.000-192 0,0.000 0.000-32 0,0.000 0.000-16 15,24.000 43.000-656-15,-24.000-43.000-128 0,0.000 0.000-32 0,0.000 0.000 0 16,16.000 45.000-128-16,-16.000-45.000-16 16,0.000 0.000-16-16,0.000 0.000 0 0,3.000 40.000-128 0,-3.000-40.000-32 15,0.000 0.000 0-15,-7.000 34.000 0 0,7.000-34.000-32 0,-12.000 26.000-16 0,12.000-26.000 0 16,-15.000 28.000 0-16,15.000-28.000-16 0,-21.000 30.000 0 16,7.000-14.000 0-16,0.000 1.000 0 0,-4.000 1.000-368 0,-1.000 2.000-80 0</inkml:trace>
  <inkml:trace contextRef="#ctx0" brushRef="#br0">19650.000 4660.000 10127 0,'-3.000'-3.000'896'0,"1.000"1.000"-704"0,-1.000-1.000-192 0,3.000 2.000 0 0,-1.000 1.000 1232 0,1.000-1.000 224 0,-2.000 1.000 32 0,0.000-1.000 16 0,-1.000 0.000 928 0,0.000-1.000 176 15,-2.000 1.000 32-15,-1.000-1.000 16 0,1.000 1.000-1440 0,-2.000 0.000-272 0,1.000 1.000-64 0,0.000-1.000-16 16,1.000 2.000-416-16,0.000-1.000-96 15,0.000 1.000-16-15,-1.000-1.000 0 0,3.000 1.000-64 0,-2.000 0.000-16 0,5.000-1.000 0 0,-5.000 4.000 0 0,5.000-4.000-256 0,0.000 0.000 128 16,0.000 0.000-128-16,-11.000 15.000 0 16,11.000-15.000 0-16,0.000 0.000 0 0,-10.000 24.000 0 0,10.000-24.000 0 0,0.000 0.000 496 0,-11.000 36.000-16 15,11.000-36.000 0-15,-8.000 31.000 0 16,8.000-31.000 192-16,-8.000 33.000 32 0,8.000-33.000 16 16,-7.000 32.000 0-16,7.000-32.000 96 0,-6.000 33.000 16 0,6.000-33.000 0 0,-3.000 36.000 0 15,3.000-36.000-288-15,-3.000 35.000-48 0,3.000-35.000-16 0,2.000 36.000 0 16,-2.000-36.000-160-16,-2.000 39.000-48 0,2.000-39.000 0 0,2.000 38.000 0 15,-2.000-38.000-272-15,0.000 38.000 128 0,0.000-38.000-128 0,0.000 34.000 0 16,0.000-34.000 128-16,0.000 0.000-128 0,-4.000 44.000 0 0,4.000-44.000 0 16,0.000 0.000 0-16,-6.000 35.000 0 0,6.000-35.000 128 0,0.000 0.000-128 15,-10.000 28.000 224-15,10.000-28.000-16 0,0.000 0.000 0 0,-11.000 24.000 0 0,11.000-24.000 48 16,0.000 0.000 16-16,-16.000 20.000 0 0,16.000-20.000 0 0,-11.000 12.000-112 0,11.000-12.000-32 16,-16.000 11.000 0-16,16.000-11.000 0 0,-16.000 9.000 0 0,16.000-9.000-128 15,-20.000 7.000 192-15,20.000-7.000-64 0,-19.000 5.000-128 0,9.000-3.000 0 16,1.000-2.000 0-16,1.000-2.000 0 0,-1.000 1.000-192 0,2.000-2.000-128 15,-1.000 0.000-32-15,-1.000-2.000 0 16,2.000-1.000-1200-16,-1.000-3.000-240 0</inkml:trace>
  <inkml:trace contextRef="#ctx0" brushRef="#br0">19394.000 4930.000 15663 0,'0.000'0.000'688'0,"0.000"0.000"144"0,0.000 0.000-656 0,3.000-4.000-176 0,-3.000 4.000 0 0,0.000 0.000 0 15,0.000 0.000 2576-15,0.000 0.000 496 0,0.000 0.000 80 0,7.000-4.000 32 16,-7.000 4.000-352-16,7.000-5.000-64 0,-7.000 5.000-16 0,0.000 0.000 0 16,15.000-5.000-1584-16,-15.000 5.000-320 0,0.000 0.000-64 0,18.000-4.000-16 15,-18.000 4.000-496-15,0.000 0.000-96 0,22.000-3.000-32 0,-22.000 3.000 0 16,21.000-1.000-144-16,-21.000 1.000 0 0,20.000-1.000 0 0,-20.000 1.000 0 16,0.000 0.000 0-16,31.000 0.000 0 0,-31.000 0.000 0 0,0.000 0.000 0 31,29.000 0.000-1424-31,-29.000 0.000-176 0</inkml:trace>
  <inkml:trace contextRef="#ctx0" brushRef="#br0">19658.000 4934.000 8287 0,'0.000'0.000'368'16,"0.000"0.000"80"-16,0.000 0.000-448 0,0.000 0.000 0 0,0.000 0.000 0 0,0.000 0.000 0 0,0.000 0.000 864 0,0.000 0.000 96 0,0.000 0.000 0 0,0.000 0.000 16 15,0.000 0.000 592-15,35.000 22.000 112 0,-35.000-22.000 32 16,0.000 0.000 0-16,0.000 0.000-960 0,0.000 0.000-192 0,0.000 0.000-48 15,0.000 0.000 0-15,21.000 33.000 848 0,-21.000-33.000 176 0,0.000 0.000 16 0,0.000 0.000 16 16,-11.000 23.000 80-16,11.000-23.000 16 16,-16.000 14.000 0-16,8.000-7.000 0 0,-3.000 2.000-832 15,-1.000-3.000-144-15,1.000 1.000-48 0,0.000-2.000 0 0,3.000 0.000-224 0,0.000-1.000-48 0,0.000-2.000-16 16,8.000-2.000 0-16,-8.000 3.000 288 0,8.000-3.000 64 16,-5.000 0.000 16-16,5.000 0.000 0 0,0.000 0.000 80 0,0.000 0.000 16 0,0.000 0.000 0 0,0.000 0.000 0 15,0.000 0.000-432-15,0.000 0.000-96 0,0.000 0.000-16 16,0.000 0.000 0-16,0.000 0.000-272 0,15.000-6.000-144 0,-15.000 6.000 16 15,0.000 0.000 0-15,22.000-8.000-160 0,-22.000 8.000-32 0,26.000-5.000 0 16,-26.000 5.000 0 0,27.000-5.000-464-16,-27.000 5.000-112 0,32.000-4.000 0 0,-32.000 4.000-10384 0,33.000-6.000-2080 0</inkml:trace>
  <inkml:trace contextRef="#ctx0" brushRef="#br0">19992.000 4791.000 17503 0,'-1.000'-1.000'1552'0,"1.000"1.000"-1232"0,-2.000 0.000-320 0,-1.000-1.000 0 0,3.000 1.000 2720 0,0.000 0.000 480 16,0.000 0.000 112-16,0.000 0.000 16 15,0.000 0.000-576-15,0.000 0.000-96 0,-8.000 5.000-32 0,8.000-5.000 0 0,0.000 0.000-1952 0,-13.000 15.000-400 16,13.000-15.000-80-16,-13.000 18.000 0 0,13.000-18.000 16 0,-14.000 23.000 16 15,14.000-23.000 0-15,-15.000 25.000 0 0,15.000-25.000 48 0,-12.000 25.000 16 16,12.000-25.000 0-16,-10.000 26.000 0 0,10.000-26.000-112 0,0.000 0.000-32 16,-8.000 36.000 0-16,8.000-36.000 0 0,0.000 0.000-144 0,-4.000 34.000 0 15,4.000-34.000 0-15,0.000 0.000 128 0,0.000 0.000-128 0,6.000 44.000 0 16,-6.000-44.000 0-16,0.000 0.000 0 0,0.000 0.000 0 0,13.000 36.000 0 16,-13.000-36.000 0-16,0.000 0.000 0 0,0.000 0.000-320 0,0.000 0.000 64 15,29.000 29.000 16-15,-29.000-29.000 0 16,0.000 0.000-320-16,25.000-3.000-64 0,-25.000 3.000-16 0,24.000-12.000 0 15,-10.000 1.000-1280-15,2.000-1.000-272 0,-1.000-4.000-48 0,2.000 0.000-12720 0</inkml:trace>
  <inkml:trace contextRef="#ctx0" brushRef="#br0">20268.000 4756.000 12031 0,'0.000'0.000'256'0,"1.000"-7.000"64"0,-1.000 7.000 16 0,0.000 0.000 0 0,0.000 0.000-336 0,0.000 0.000 0 0,0.000 0.000 0 0,0.000-4.000 0 15,0.000 4.000 4224-15,0.000 0.000 784 0,0.000 0.000 160 0,0.000 0.000 16 16,0.000-4.000-2304-16,0.000 4.000-448 0,0.000 0.000-112 0,0.000 0.000-16 0,0.000 0.000-1360 15,0.000 0.000-288-15,0.000 0.000-48 0,-13.000 18.000-16 16,13.000-18.000-416-16,-14.000 20.000-176 0,14.000-20.000 128 0,-17.000 27.000-128 16,17.000-27.000 128-16,-17.000 28.000-128 0,17.000-28.000 0 0,-19.000 30.000 128 0,19.000-30.000 96 0,-16.000 27.000 16 15,16.000-27.000 0-15,-16.000 29.000 0 0,16.000-29.000-240 0,-13.000 26.000 128 16,13.000-26.000-128-16,0.000 0.000 0 16,-9.000 29.000 0-16,9.000-29.000 0 0,0.000 0.000 0 0,0.000 0.000 0 0,0.000 0.000 0 0,1.000 37.000 0 15,-1.000-37.000 0-15,0.000 0.000 0 0,0.000 0.000 0 0,0.000 0.000 128 16,0.000 0.000-128-16,0.000 0.000 0 0,0.000 0.000 0 0,29.000 23.000 0 0,-29.000-23.000 0 15,0.000 0.000 0-15,19.000-3.000 0 0,-19.000 3.000-160 0,17.000-7.000 32 16,-8.000 1.000 0 0,-9.000 6.000-240-16,15.000-13.000-32 0,-6.000 6.000-16 0,-1.000-3.000 0 15,-1.000 2.000-416-15,0.000-1.000-64 0,0.000-1.000-32 0,-2.000 1.000-10592 16,-2.000 0.000-2112-16</inkml:trace>
  <inkml:trace contextRef="#ctx0" brushRef="#br0">20093.000 4818.000 23039 0,'0.000'0.000'1024'0,"0.000"0.000"192"0,0.000 0.000-960 0,0.000 0.000-256 0,0.000 0.000 0 0,0.000 0.000 0 0,0.000 0.000 2016 0,0.000 0.000 352 16,0.000 0.000 80-16,0.000 0.000 16 0,0.000 0.000-1024 0,0.000 0.000-208 16,0.000 0.000-32-16,34.000 1.000-16 15,-34.000-1.000-528-15,0.000 0.000-96 0,32.000 2.000-32 0,-32.000-2.000 0 0,25.000-1.000-384 0,-25.000 1.000-144 16,24.000-1.000 0-16,-24.000 1.000 144 0,26.000-1.000-144 0,-26.000 1.000 0 15,24.000-2.000 0-15,-24.000 2.000 0 16,22.000-2.000-2016-16,-22.000 2.000-288 0</inkml:trace>
  <inkml:trace contextRef="#ctx0" brushRef="#br0">20355.000 4903.000 14735 0,'0.000'0.000'1312'0,"0.000"0.000"-1056"0,0.000 0.000-256 0,0.000 0.000 0 0,0.000 0.000 3248 0,0.000 0.000 592 0,0.000 0.000 112 0,0.000 0.000 16 16,0.000 0.000-1088-16,0.000 0.000-208 0,0.000 0.000-48 0,0.000 0.000-16 0,24.000 0.000-1632 0,-24.000 0.000-320 31,0.000 0.000-64-31,28.000-1.000-16 0,-28.000 1.000-336 0,22.000 1.000-80 16,-22.000-1.000-16-16,24.000 0.000 0 0,-24.000 0.000-144 0,24.000 0.000 0 15,-24.000 0.000 144-15,24.000 0.000-144 0,-24.000 0.000 0 0,22.000 0.000 0 0,-22.000 0.000 0 0,0.000 0.000 0 16,28.000-1.000 0-16,-28.000 1.000 0 15,0.000 0.000 0-15,20.000-4.000 0 16,-20.000 4.000-1888-16,10.000-5.000-288 0</inkml:trace>
  <inkml:trace contextRef="#ctx0" brushRef="#br0">20717.000 4802.000 18431 0,'0.000'0.000'1632'0,"0.000"0.000"-1312"0,0.000 0.000-320 0,0.000 0.000 0 15,0.000 0.000 1536-15,0.000 0.000 224 0,0.000 0.000 48 0,0.000 0.000 16 16,0.000 0.000 608-16,0.000 0.000 112 0,22.000 0.000 16 0,-22.000 0.000 16 16,0.000 0.000-1248-16,0.000 0.000-256 0,29.000 2.000-48 0,-29.000-2.000-16 15,0.000 0.000-496-15,26.000 1.000-80 0,-26.000-1.000-32 0,0.000 0.000 0 16,27.000 1.000-400-16,-27.000-1.000 128 0,0.000 0.000-128 0,24.000 0.000 0 0,-24.000 0.000 0 16,0.000 0.000 0-16,0.000 0.000 0 0,0.000 0.000 0 15,19.000-1.000-448-15,-19.000 1.000-80 0,0.000 0.000-16 0,0.000 0.000-10784 16,3.000-4.000-2176-16</inkml:trace>
  <inkml:trace contextRef="#ctx0" brushRef="#br0">20815.000 4793.000 7359 0,'0.000'0.000'320'0,"0.000"0.000"80"0,-15.000 13.000-400 0,15.000-13.000 0 15,0.000 0.000 0-15,0.000 0.000 0 0,0.000 0.000 2208 0,0.000 0.000 352 16,-13.000 19.000 80-16,13.000-19.000 16 0,-14.000 18.000 512 0,14.000-18.000 96 16,-13.000 23.000 32-16,13.000-23.000 0 0,0.000 0.000-1056 0,-16.000 34.000-224 15,16.000-34.000-32-15,0.000 0.000-16 0,-11.000 31.000-816 0,11.000-31.000-176 0,0.000 0.000-16 0,0.000 0.000-16 16,-3.000 35.000-448-16,3.000-35.000-96 0,0.000 0.000-16 15,0.000 0.000 0-15,0.000 0.000-224 0,0.000 0.000-160 0,11.000 40.000 192 0,-11.000-40.000-192 16,0.000 0.000 160-16,0.000 0.000-160 16,0.000 0.000 128-16,0.000 0.000-128 0,0.000 0.000 0 0,27.000 30.000 0 0,-27.000-30.000 0 0,0.000 0.000 0 15,0.000 0.000-320-15,24.000-1.000 0 0,-24.000 1.000 0 0,16.000-9.000 0 32,-8.000 2.000-1520-32,2.000-3.000-288 0</inkml:trace>
  <inkml:trace contextRef="#ctx0" brushRef="#br0">21064.000 4752.000 13823 0,'0.000'0.000'1216'0,"0.000"0.000"-960"16,0.000 0.000-256-16,0.000 0.000 0 15,0.000 0.000 1360-15,0.000 0.000 240 0,0.000 0.000 32 0,0.000 0.000 16 16,0.000 0.000 1360-16,0.000 0.000 288 0,29.000 16.000 48 0,-29.000-16.000 16 16,0.000 0.000-1104-16,0.000 0.000-208 0,30.000 27.000-64 0,-30.000-27.000 0 0,0.000 0.000-1072 0,0.000 0.000-208 15,15.000 39.000-64-15,-15.000-39.000 0 0,0.000 0.000-224 0,0.000 0.000-48 16,3.000 48.000-16-16,-3.000-48.000 0 0,-8.000 30.000-32 0,8.000-30.000 0 15,-19.000 38.000 0-15,19.000-38.000 0 0,-26.000 43.000-96 0,10.000-20.000-32 16,-3.000 2.000 0-16,-5.000 1.000 0 0,-2.000 2.000-320 0,-4.000 0.000-80 16,3.000-1.000-16-16,-2.000 1.000-19296 0</inkml:trace>
  <inkml:trace contextRef="#ctx0" brushRef="#br0">21318.000 4869.000 23951 0,'0.000'0.000'2128'0,"0.000"0.000"-1696"0,2.000 0.000-432 0,-4.000 0.000 0 0,2.000 0.000 864 0,0.000 0.000 96 0,0.000 0.000 0 0,0.000 0.000 16 0,0.000 0.000 880 0,0.000 0.000 160 0,2.000 0.000 32 0,-2.000 0.000 16 0,2.000 0.000-880 0,-1.000 0.000-176 0,-1.000 0.000-48 0,0.000 0.000 0 15,0.000 0.000-576-15,0.000 0.000-112 0,0.000 0.000-16 0,0.000 0.000-16 16,28.000 4.000-112-16,-28.000-4.000-128 0,0.000 0.000 176 16,0.000 0.000-176-16,27.000 3.000 176 0,-27.000-3.000-176 0,0.000 0.000 160 0,24.000 2.000-160 0,-24.000-2.000 0 0,0.000 0.000 128 0,25.000 3.000-128 0,-25.000-3.000 0 15,0.000 0.000 0-15,26.000 1.000 0 16,-26.000-1.000 0-16,0.000 0.000 0 15,0.000 0.000 0-15,32.000 3.000 0 0,-32.000-3.000 0 0,0.000 0.000 0 16,0.000 0.000 0-16,25.000 2.000 0 0,-25.000-2.000 0 0,0.000 0.000 0 16,0.000 0.000 0-16,0.000 0.000 0 0,0.000 0.000 0 0,0.000 0.000 0 15,0.000 0.000 0-15,0.000 0.000 0 0,0.000 0.000 0 0,0.000 0.000 0 16,24.000 4.000-1712-16,-24.000-4.000-224 0</inkml:trace>
  <inkml:trace contextRef="#ctx0" brushRef="#br0">21270.000 4979.000 23951 0,'0.000'0.000'1056'0,"0.000"0.000"224"0,0.000 0.000-1024 0,0.000 0.000-256 16,0.000 0.000 0-16,0.000 0.000 0 0,0.000 0.000 2528 0,0.000 0.000 448 15,0.000 0.000 96-15,0.000 0.000 0 0,0.000 0.000-1232 0,0.000 0.000-256 16,0.000 0.000-48-16,0.000 0.000-16 0,0.000 0.000-944 0,0.000 0.000-176 15,0.000 0.000-32-15,0.000 0.000-16 0,0.000 0.000-192 0,0.000 0.000-32 0,0.000 0.000-128 0,0.000 0.000 192 16,0.000 0.000-192-16,36.000 8.000 0 16,-36.000-8.000 0-16,0.000 0.000 0 0,33.000 3.000 0 0,-33.000-3.000 0 0,27.000 2.000 0 0,-27.000-2.000 0 15,29.000 1.000 0-15,-29.000-1.000 128 16,29.000 0.000-128-16,-29.000 0.000 0 0,29.000-1.000 0 0,-29.000 1.000 0 0,28.000-2.000 0 16,-28.000 2.000 0-16,26.000-2.000 0 0,-26.000 2.000 0 0,24.000-2.000 0 0,-24.000 2.000 0 15,0.000 0.000 0-15,27.000-3.000 0 0,-27.000 3.000 0 0,0.000 0.000 0 16,21.000-2.000 0-16,-21.000 2.000 0 0,0.000 0.000 0 0,0.000 0.000 0 0,0.000 0.000 0 15,21.000-1.000 0-15,-21.000 1.000 0 0,0.000 0.000 0 16,0.000 0.000-768-16,0.000 0.000-160 0,0.000 0.000-32 0,0.000 0.000-16864 16</inkml:trace>
  <inkml:trace contextRef="#ctx0" brushRef="#br0">21816.000 4865.000 19343 0,'0.000'0.000'848'0,"0.000"0.000"192"0,0.000 0.000-832 0,0.000 0.000-208 0,-1.000 0.000 0 0,1.000 0.000 0 16,0.000 0.000 2784-16,0.000 0.000 512 15,0.000 0.000 96-15,-4.000 0.000 32 0,4.000 0.000-1376 0,0.000 0.000-256 16,0.000 0.000-64-16,-8.000 5.000-16 0,8.000-5.000-1152 0,0.000 0.000-240 0,0.000 0.000-32 0,-14.000 14.000-16 15,14.000-14.000-272-15,0.000 0.000 0 0,-13.000 18.000 0 0,13.000-18.000 0 16,0.000 0.000 256-16,-13.000 23.000 0 0,13.000-23.000 0 0,0.000 0.000 0 16,-11.000 30.000-16-16,11.000-30.000-16 15,0.000 0.000 0-15,-9.000 32.000 0 0,9.000-32.000-224 0,0.000 0.000 128 0,-7.000 35.000-128 0,7.000-35.000 0 0,0.000 0.000 0 0,0.000 0.000 0 16,0.000 45.000 0-16,0.000-45.000 0 0,0.000 0.000 0 0,0.000 0.000 0 16,5.000 37.000 0-16,-5.000-37.000 0 0,0.000 0.000 128 0,0.000 0.000-128 15,0.000 0.000 0-15,0.000 0.000 144 0,19.000 37.000 0 0,-19.000-37.000 0 16,0.000 0.000 0-16,0.000 0.000 0 15,0.000 0.000-144-15,0.000 0.000 128 0,35.000 13.000-128 0,-35.000-13.000 128 0,0.000 0.000-128 16,24.000-1.000 0-16,-24.000 1.000 0 0,20.000-6.000 0 0,-20.000 6.000 0 0,22.000-8.000 0 16,-22.000 8.000 128-16,22.000-12.000-128 0,-22.000 12.000 0 0,24.000-11.000 0 0,-13.000 3.000 0 0,-3.000 0.000 0 31,2.000 1.000 0-31,-2.000-1.000 0 0,0.000 2.000 0 0,-1.000-2.000 0 0,0.000 1.000 0 0,-2.000-1.000 0 0,0.000 1.000 128 0,2.000-2.000-128 16,-1.000 0.000 0-16,-3.000 0.000 0 15,3.000-3.000 0-15,-4.000 1.000 0 0,3.000 0.000 0 0,-2.000 1.000 0 16,0.000 0.000 0-16,-1.000-1.000 0 0,-1.000 2.000 0 0,-1.000-1.000 0 0,0.000 2.000 0 0,0.000-1.000 0 15,0.000-1.000 0-15,0.000 2.000 0 0,-1.000 1.000-144 0,-1.000 0.000 144 16,-1.000 1.000 0-16,2.000 1.000 0 0,-1.000 0.000 0 0,0.000 0.000 0 16,-1.000 1.000 0-16,1.000 1.000 0 0,-1.000 0.000 128 0,0.000 1.000-128 15,1.000-1.000 208-15,-1.000 1.000-48 0,-3.000 0.000-16 0,1.000 1.000 0 0,0.000-2.000-144 0,-1.000 2.000 0 16,-2.000 0.000 144-16,1.000 0.000-144 0,1.000 1.000 0 0,-2.000 0.000 0 31,0.000 0.000 0-31,3.000 0.000 0 0,-3.000 0.000 0 0,2.000 0.000 0 0,-1.000 1.000 0 0,1.000 0.000 0 16,1.000-1.000 0-16,-3.000 1.000 0 0,2.000 2.000 0 15,-1.000-1.000 0-15,-2.000-1.000 0 0,1.000 1.000 0 0,0.000 1.000-144 0,-2.000 0.000 144 32,2.000 0.000-528-32,-3.000 1.000-48 0,1.000 0.000 0 0</inkml:trace>
  <inkml:trace contextRef="#ctx0" brushRef="#br0">7579.000 12701.000 21183 0,'0.000'0.000'1888'0,"0.000"0.000"-1504"0,0.000 0.000-384 0,0.000 0.000 0 0,0.000 0.000 880 0,0.000 0.000 96 0,0.000 0.000 32 0,0.000 0.000 0 0,0.000 0.000 1584 0,0.000 0.000 320 0,0.000 0.000 64 0,0.000 0.000 16 0,0.000 0.000-2416 0,0.000 0.000-576 15,0.000 0.000 0-15,0.000 0.000 0 0,0.000 0.000 720 0,0.000 0.000 64 16,0.000 0.000 16-16,0.000 0.000 0 0,0.000 0.000 448 0,0.000 0.000 96 15,0.000 0.000 0-15,0.000 0.000 16 16,0.000 0.000-1696-16,0.000 0.000-352 0,34.000 3.000-64 0,-34.000-3.000-16 0,0.000 0.000 768 0,0.000 0.000 0 16,0.000 0.000 0-16,0.000 0.000 0 0,33.000 0.000 0 0,-33.000 0.000 160 15,0.000 0.000-160-15,0.000 0.000 128 0,0.000 0.000-128 0,37.000 1.000 160 0,-37.000-1.000-160 0,0.000 0.000 160 16,0.000 0.000-160-16,37.000-1.000 0 0,-37.000 1.000 144 0,0.000 0.000-144 16,0.000 0.000 0-16,37.000-1.000 0 0,-37.000 1.000 0 0,0.000 0.000 0 15,33.000-2.000 0-15,-33.000 2.000 0 0,0.000 0.000 0 0,31.000 0.000 0 16,-31.000 0.000 0-16,0.000 0.000 0 0,0.000 0.000 0 0,39.000 1.000 0 15,-39.000-1.000 0-15,0.000 0.000 0 0,0.000 0.000 0 0,39.000 0.000 0 16,-39.000 0.000 0-16,0.000 0.000 0 0,32.000-1.000 0 0,-32.000 1.000 0 16,0.000 0.000 0-16,32.000-1.000 0 0,-32.000 1.000 0 0,0.000 0.000 0 15,0.000 0.000 0-15,41.000 0.000 0 0,-41.000 0.000 0 0,0.000 0.000 0 0,32.000 1.000 0 0,-32.000-1.000 0 16,0.000 0.000 0-16,0.000 0.000 0 0,40.000 4.000 0 0,-40.000-4.000 0 16,0.000 0.000 0-16,0.000 0.000 0 15,42.000 4.000 0-15,-42.000-4.000 0 0,0.000 0.000 0 0,42.000 4.000 0 16,-42.000-4.000 0-16,30.000 0.000 0 0,-30.000 0.000 0 0,32.000-2.000 0 0,-32.000 2.000 208 0,32.000-2.000-16 15,-32.000 2.000-16-15,29.000-2.000 0 0,-29.000 2.000-176 0,0.000 0.000 192 16,41.000-3.000-192-16,-41.000 3.000 192 0,0.000 0.000-192 0,36.000-3.000 0 16,-36.000 3.000 0-16,0.000 0.000 0 0,33.000-1.000 0 0,-33.000 1.000 0 15,0.000 0.000 0-15,0.000 0.000 0 0,37.000 1.000 0 0,-37.000-1.000 0 16,0.000 0.000 0-16,0.000 0.000 0 0,40.000 2.000 0 0,-40.000-2.000 0 16,0.000 0.000 0-16,0.000 0.000 0 0,40.000 4.000 0 0,-40.000-4.000 0 0,0.000 0.000 0 0,0.000 0.000 0 15,39.000 3.000 0-15,-39.000-3.000 0 0,0.000 0.000 0 0,34.000 3.000 0 16,-34.000-3.000 0-16,0.000 0.000 0 0,36.000 2.000 0 0,-36.000-2.000 0 15,0.000 0.000 0-15,36.000 0.000 0 0,-36.000 0.000 0 0,0.000 0.000 0 16,34.000-1.000 0-16,-34.000 1.000 0 0,0.000 0.000 0 0,32.000 0.000 0 16,-32.000 0.000 0-16,0.000 0.000 0 0,32.000-3.000 0 0,-32.000 3.000 0 15,0.000 0.000 0-15,0.000 0.000 0 16,37.000-1.000 0-16,-37.000 1.000 0 0,0.000 0.000 0 0,33.000 0.000 0 0,-33.000 0.000 0 0,0.000 0.000 0 16,32.000-1.000 0-16,-32.000 1.000 0 0,0.000 0.000 0 0,39.000-1.000 0 15,-39.000 1.000 0-15,0.000 0.000 0 0,35.000-2.000 0 0,-35.000 2.000 0 0,0.000 0.000 0 0,35.000 1.000 0 16,-35.000-1.000 0-16,0.000 0.000 0 0,34.000 1.000 0 15,-34.000-1.000 0-15,0.000 0.000 0 0,0.000 0.000 0 16,43.000 5.000 0-16,-43.000-5.000 0 0,0.000 0.000 0 0,32.000 2.000 0 16,-32.000-2.000 0-16,0.000 0.000 0 0,32.000 2.000 0 0,-32.000-2.000 0 0,0.000 0.000 0 15,33.000 2.000 0-15,-33.000-2.000 0 0,0.000 0.000 0 16,31.000 0.000 0-16,-31.000 0.000 0 0,0.000 0.000 0 0,0.000 0.000 0 0,40.000 0.000 0 0,-40.000 0.000 0 0,0.000 0.000 0 16,32.000 0.000 0-16,-32.000 0.000 0 0,0.000 0.000 0 15,32.000 0.000 0-15,-32.000 0.000 0 16,0.000 0.000 0-16,38.000-1.000 0 0,-38.000 1.000 0 0,0.000 0.000 0 0,42.000-1.000 0 0,-42.000 1.000 0 15,0.000 0.000 0-15,44.000 0.000 0 0,-44.000 0.000 0 0,34.000 0.000 0 16,-34.000 0.000 0-16,40.000 0.000 0 0,-40.000 0.000 0 0,39.000-1.000 0 16,-39.000 1.000 0-16,41.000-3.000 0 0,-41.000 3.000 0 0,40.000-4.000 0 0,-40.000 4.000 0 0,39.000-4.000 0 15,-39.000 4.000 0-15,38.000-6.000 0 0,-38.000 6.000 0 0,37.000-4.000 0 16,-37.000 4.000 0-16,38.000-4.000 0 0,-38.000 4.000 0 0,37.000-4.000 0 16,-37.000 4.000 0-16,40.000-3.000 0 0,-40.000 3.000 0 0,38.000-2.000 0 0,-38.000 2.000 0 15,37.000-2.000 0-15,-37.000 2.000 0 16,40.000-1.000 0-16,-40.000 1.000 0 0,37.000-1.000 0 0,-37.000 1.000 0 15,34.000-1.000 0-15,-34.000 1.000 0 0,30.000-1.000 0 16,-30.000 1.000 0-16,31.000-1.000 0 0,-31.000 1.000 0 0,0.000 0.000 0 0,44.000 0.000 0 0,-44.000 0.000 0 16,29.000-1.000 0-16,-29.000 1.000 0 15,0.000 0.000 0-15,43.000 1.000 0 0,-43.000-1.000 0 0,0.000 0.000 0 16,42.000 0.000 0-16,-42.000 0.000 0 0,0.000 0.000 0 0,44.000 1.000 0 0,-44.000-1.000 0 16,0.000 0.000 0-16,45.000 2.000 0 0,-45.000-2.000 0 0,32.000 1.000 0 0,-32.000-1.000 0 0,29.000-1.000 0 15,-29.000 1.000 0-15,0.000 0.000 0 0,43.000 0.000 0 0,-43.000 0.000 0 0,0.000 0.000 0 16,36.000-1.000 0-16,-36.000 1.000 0 15,0.000 0.000 0-15,36.000-1.000 0 0,-36.000 1.000 0 0,0.000 0.000 0 16,38.000-2.000 0-16,-38.000 2.000 0 0,0.000 0.000 0 0,36.000-1.000 0 0,-36.000 1.000 0 0,0.000 0.000 0 16,34.000-2.000 0-16,-34.000 2.000 0 15,0.000 0.000 0-15,33.000-2.000 0 0,-33.000 2.000 0 0,0.000 0.000 0 16,32.000-2.000 0-16,-32.000 2.000 0 0,0.000 0.000 0 0,29.000-1.000 0 16,-29.000 1.000 0-16,0.000 0.000 0 0,33.000 0.000 0 0,-33.000 0.000 0 15,0.000 0.000 0-15,34.000-3.000 0 0,-34.000 3.000 0 0,0.000 0.000 0 16,35.000-1.000 0-16,-35.000 1.000 0 0,0.000 0.000 0 0,34.000-1.000 0 15,-34.000 1.000 0-15,0.000 0.000 0 0,32.000-1.000 0 0,-32.000 1.000 0 16,0.000 0.000 0-16,0.000 0.000 0 0,35.000-1.000 0 0,-35.000 1.000 0 0,0.000 0.000 0 0,0.000 0.000 0 16,0.000 0.000 0-16,32.000-2.000 0 0,-32.000 2.000 0 0,0.000 0.000 0 15,0.000 0.000 0-15,0.000 0.000 0 0,0.000 0.000 0 0,31.000-3.000 0 16,-31.000 3.000 0-16,0.000 0.000 0 0,0.000 0.000 0 0,0.000 0.000 0 16,25.000-5.000 0-16,-25.000 5.000 0 0,0.000 0.000 0 0,0.000 0.000 0 15,0.000 0.000 0-15,0.000 0.000 0 0,29.000-3.000 0 0,-29.000 3.000 0 16,0.000 0.000 0-16,0.000 0.000 0 0,0.000 0.000 0 0,0.000 0.000 0 15,0.000 0.000 0-15,27.000-4.000 0 0,-27.000 4.000 0 0,0.000 0.000 0 0,0.000 0.000 0 16,0.000 0.000 0-16,0.000 0.000 0 0,0.000 0.000 0 0,30.000-6.000 0 16,-30.000 6.000 0-16,0.000 0.000 0 0,0.000 0.000 0 0,0.000 0.000 0 0,29.000-4.000 0 15,-29.000 4.000-128-15,0.000 0.000 128 0,0.000 0.000 0 0,0.000 0.000 0 16,0.000 0.000 0-16,29.000-4.000 0 0,-29.000 4.000 0 16,0.000 0.000 0-16,0.000 0.000 0 0,0.000 0.000 0 15,0.000 0.000 0-15,0.000 0.000 0 0,0.000 0.000 0 0,0.000 0.000 0 0,0.000 0.000 0 0,27.000-5.000 0 16,-27.000 5.000 0-16,0.000 0.000 0 0,0.000 0.000 0 0,0.000 0.000 0 0,0.000 0.000 0 15,0.000 0.000 0-15,0.000 0.000 0 0,29.000-2.000 0 0,-29.000 2.000 0 16,0.000 0.000 0-16,0.000 0.000 0 0,0.000 0.000 0 16,0.000 0.000 0-16,30.000-2.000 0 0,-30.000 2.000 0 0,0.000 0.000 0 0,0.000 0.000 0 0,0.000 0.000 0 15,0.000 0.000 0-15,29.000-4.000 0 0,-29.000 4.000 0 0,0.000 0.000 0 16,0.000 0.000 0-16,0.000 0.000 0 0,0.000 0.000 0 0,29.000-2.000 0 16,-29.000 2.000 0-16,0.000 0.000 0 0,0.000 0.000 0 0,0.000 0.000 0 15,30.000 0.000 0-15,-30.000 0.000 0 0,0.000 0.000 0 0,0.000 0.000 0 16,0.000 0.000 0-16,0.000 0.000 0 0,0.000 0.000 0 0,34.000-1.000 0 15,-34.000 1.000 0-15,0.000 0.000 0 0,0.000 0.000 0 0,0.000 0.000 0 16,0.000 0.000 0-16,0.000 0.000 0 0,29.000-1.000 0 0,-29.000 1.000 0 0,0.000 0.000 0 16,0.000 0.000 0-16,0.000 0.000 0 0,0.000 0.000 0 0,0.000 0.000 0 15,0.000 0.000 0-15,0.000 0.000 0 0,27.000-2.000 0 0,-27.000 2.000 0 16,0.000 0.000 0-16,0.000 0.000 0 0,0.000 0.000 0 0,0.000 0.000 0 0,0.000 0.000 0 16,0.000 0.000 0-16,0.000 0.000 0 0,0.000 0.000 0 0,28.000 0.000 0 15,-28.000 0.000 0-15,0.000 0.000 0 0,0.000 0.000 0 0,0.000 0.000 0 16,0.000 0.000 0-16,0.000 0.000 0 0,0.000 0.000 0 0,0.000 0.000 0 15,0.000 0.000 0-15,0.000 0.000 0 0,0.000 0.000 0 0,0.000 0.000 0 16,0.000 0.000 0-16,0.000 0.000 0 16,28.000-1.000 0-16,-28.000 1.000 0 0,0.000 0.000 0 0,0.000 0.000 0 0,0.000 0.000 0 0,0.000 0.000 0 15,0.000 0.000 0-15,0.000 0.000 0 0,0.000 0.000 0 0,0.000 0.000 0 0,0.000 0.000 0 16,0.000 0.000 0-16,0.000 0.000 0 0,0.000 0.000 0 0,0.000 0.000 0 16,0.000 0.000 0-16,0.000 0.000 0 0,0.000 0.000 0 0,0.000 0.000-432 15,0.000 0.000 48-15,0.000 0.000 0 0,0.000 0.000-17984 16</inkml:trace>
  <inkml:trace contextRef="#ctx0" brushRef="#br0">11397.000 12456.000 23039 0,'0.000'0.000'1024'0,"0.000"0.000"192"0,0.000 0.000-960 0,0.000 0.000-256 0,0.000 0.000 0 0,0.000 0.000 0 0,0.000 0.000 1072 0,0.000 0.000 160 0,0.000 0.000 48 0,0.000 0.000 0 0,0.000 0.000-192 0,0.000 0.000-48 0,0.000 0.000 0 0,0.000 0.000 0 0,0.000 0.000 304 0,29.000 21.000 48 15,-29.000-21.000 16-15,0.000 0.000 0 0,0.000 0.000-576 0,32.000 20.000-96 16,-32.000-20.000-32-16,0.000 0.000 0 0,38.000 19.000-128 0,-38.000-19.000-48 16,0.000 0.000 0-16,34.000 17.000 0 0,-34.000-17.000-320 0,0.000 0.000-64 15,33.000 14.000-16-15,-33.000-14.000 0 0,0.000 0.000-128 0,0.000 0.000 192 16,38.000 13.000-192-16,-38.000-13.000 192 0,0.000 0.000-192 0,0.000 0.000 0 16,0.000 0.000 144-16,0.000 0.000-144 0,0.000 0.000 128 0,32.000 12.000-128 31,-32.000-12.000 128-31,0.000 0.000-128 0,0.000 0.000 0 0,0.000 0.000 0 0,0.000 0.000 0 0,0.000 0.000 128 15,0.000 0.000-128-15,0.000 0.000 0 0,0.000 0.000 0 0,0.000 0.000 0 0,0.000 0.000 256 0,0.000 0.000-32 0,0.000 0.000 0 0,0.000 0.000 0 32,-12.000 8.000 16-32,12.000-8.000 0 0,-22.000 14.000 0 0,4.000-4.000 0 15,-2.000 7.000-240-15,-6.000 1.000 0 0,-4.000 5.000-192 0,-3.000 0.000 192 16,-1.000 1.000-736-16,-4.000 2.000-32 0</inkml:trace>
  <inkml:trace contextRef="#ctx0" brushRef="#br0">9383.000 10298.000 8287 0,'0.000'-1.000'736'16,"0.000"1.000"-592"-16,0.000 0.000-144 0,0.000-1.000 0 0,-1.000 1.000 688 0,1.000-1.000 96 0,-2.000 1.000 32 0,2.000-2.000 0 0,0.000 1.000 800 0,-2.000-1.000 176 0,2.000 1.000 16 0,-1.000 0.000 16 0,1.000 0.000-240 0,-2.000 1.000-48 16,2.000-1.000-16-16,0.000 1.000 0 0,0.000 0.000-512 0,0.000 0.000-112 0,0.000 0.000 0 0,0.000 0.000-16 15,0.000 0.000-176-15,0.000 0.000-16 0,0.000 0.000-16 0,0.000 0.000 0 16,0.000 1.000-192-16,0.000-1.000-32 0,0.000 0.000-16 0,0.000 0.000 0 16,0.000-1.000-96-16,0.000 2.000-16 0,0.000 0.000 0 0,-2.000 0.000 0 15,2.000 2.000-128-15,-2.000-1.000-48 0,2.000 2.000 0 0,0.000 0.000 0 16,-2.000 2.000 16-16,2.000-1.000 0 0,0.000 1.000 0 0,0.000 0.000 0 15,0.000-6.000 160-15,0.000 0.000 48 0,0.000 0.000 0 0,0.000 0.000 0 16,0.000 0.000-240-16,0.000 42.000-128 0,0.000-42.000 160 0,0.000 0.000-160 16,0.000 0.000 0-16,6.000 43.000 128 0,-6.000-43.000-128 0,0.000 0.000 0 15,3.000 42.000 752-15,-3.000-42.000 96 0,0.000 0.000 32 0,5.000 46.000 0 0,-5.000-46.000-496 0,0.000 0.000-80 16,5.000 56.000-32-16,-5.000-56.000 0 0,0.000 0.000-272 0,5.000 57.000 0 16,-5.000-57.000 0-16,0.000 0.000 0 15,6.000 56.000 0-15,-6.000-56.000 0 0,3.000 39.000 0 0,-3.000-39.000 0 0,2.000 41.000 0 0,-2.000-41.000 0 16,3.000 44.000 128-16,-3.000-44.000-128 0,0.000 44.000 320 0,0.000-44.000 0 15,4.000 47.000 0-15,-4.000-47.000 0 0,1.000 51.000 0 0,-1.000-51.000 0 16,2.000 54.000 0-16,-2.000-54.000 0 0,0.000 52.000-320 0,0.000-52.000 0 16,2.000 49.000 0-16,-2.000-49.000 0 0,-2.000 48.000 0 0,2.000-48.000 0 15,0.000 48.000 0-15,0.000-48.000 0 0,-2.000 52.000 0 0,2.000-52.000 0 16,-1.000 56.000 0-16,1.000-56.000 0 0,0.000 64.000 0 0,0.000-64.000 0 16,-2.000 68.000 0-16,2.000-68.000 0 0,0.000 63.000 0 0,0.000-63.000 0 0,2.000 58.000 0 15,-2.000-58.000 0-15,3.000 52.000 0 0,-3.000-52.000 0 0,3.000 50.000 0 16,-3.000-50.000 0-16,2.000 52.000 0 0,-2.000-52.000 0 0,4.000 52.000 0 0,-4.000-52.000 0 15,5.000 59.000 0-15,-5.000-59.000 0 0,5.000 61.000 0 0,-5.000-61.000 0 16,3.000 55.000 0-16,-3.000-55.000 0 0,2.000 50.000 0 0,-2.000-50.000 0 16,3.000 45.000 0-16,-3.000-45.000 0 0,2.000 45.000 0 0,-2.000-45.000 0 15,2.000 48.000 0-15,-2.000-48.000 0 0,2.000 52.000 0 0,-2.000-52.000 0 16,2.000 55.000 0-16,-2.000-55.000 0 0,3.000 46.000 0 0,-3.000-46.000 0 16,2.000 40.000 0-16,-2.000-40.000 0 0,3.000 40.000 0 0,-3.000-40.000 0 15,3.000 39.000 0-15,-3.000-39.000 0 0,2.000 34.000 0 0,-2.000-34.000 0 16,0.000 0.000 0-16,5.000 46.000 0 0,-5.000-46.000 0 0,0.000 32.000 0 15,0.000-32.000 0-15,0.000 0.000 0 0,2.000 50.000 0 0,-2.000-50.000 0 0,2.000 39.000 0 16,-2.000-39.000 0-16,2.000 36.000 0 0,-2.000-36.000 0 0,0.000 33.000 0 16,0.000-33.000 0-16,0.000 31.000 0 0,0.000-31.000 0 0,0.000 0.000 0 0,1.000 43.000 0 15,-1.000-43.000 0-15,0.000 0.000 0 0,0.000 48.000 0 0,0.000-48.000 0 16,0.000 41.000 0-16,0.000-41.000 0 0,0.000 39.000 0 0,0.000-39.000 0 16,-3.000 37.000 0-16,3.000-37.000 0 0,-4.000 35.000 304 0,4.000-35.000 0 15,-2.000 35.000 0-15,2.000-35.000 0 0,0.000 32.000-304 0,0.000-32.000 0 16,0.000 0.000 128-16,-1.000 39.000-128 0,1.000-39.000 0 0,0.000 0.000 0 15,0.000 39.000 0-15,0.000-39.000 0 0,0.000 0.000 0 0,-2.000 37.000 0 16,2.000-37.000 0-16,0.000 31.000 0 0,0.000-31.000 0 0,2.000 42.000 0 16,-2.000-42.000 0-16,1.000 33.000 0 0,-1.000-33.000 0 0,0.000 0.000 0 0,0.000 34.000 0 15,0.000-34.000 0-15,0.000 0.000 0 0,-3.000 35.000 0 16,3.000-35.000 0-16,-2.000 25.000 0 0,2.000-25.000 0 0,-5.000 26.000 0 0,5.000-26.000 0 0,-1.000 25.000 0 16,1.000-25.000 0-16,0.000 0.000 0 0,-2.000 32.000 0 0,2.000-32.000 0 15,0.000 0.000 0-15,-3.000 28.000 0 16,3.000-28.000 0-16,0.000 0.000 0 0,-2.000 26.000 0 0,2.000-26.000 0 0,0.000 0.000 0 0,-4.000 28.000 0 15,4.000-28.000 0-15,0.000 0.000 0 0,-2.000 31.000 0 0,2.000-31.000 0 16,0.000 0.000 0-16,0.000 31.000 0 0,0.000-31.000 0 0,0.000 0.000 0 16,-3.000 26.000 0-16,3.000-26.000 0 0,0.000 0.000 0 0,-2.000 24.000 0 15,2.000-24.000 0-15,0.000 0.000 0 0,0.000 0.000 0 0,0.000 0.000 0 16,0.000 28.000 0-16,0.000-28.000 0 0,0.000 0.000 0 0,0.000 0.000 0 0,0.000 0.000 0 0,0.000 0.000 0 16,-3.000 24.000 0-16,3.000-24.000 0 0,0.000 0.000 0 0,0.000 0.000 0 15,0.000 0.000 0-15,0.000 0.000 0 0,0.000 0.000 0 0,0.000 0.000-304 16,0.000 0.000 64-16,0.000 0.000-12112 15,-5.000-17.000-2416-15</inkml:trace>
  <inkml:trace contextRef="#ctx0" brushRef="#br0">9388.000 10229.000 7359 0,'0.000'0.000'656'0,"0.000"0.000"-528"0,0.000 0.000-128 15,0.000-1.000 0-15,0.000 1.000 1152 0,0.000 0.000 192 0,0.000-1.000 32 0,0.000 1.000 16 0,0.000 0.000 464 16,2.000 0.000 80-16,-2.000 0.000 32 0,0.000 0.000 0 0,0.000 0.000-432 0,0.000 0.000-96 0,0.000 0.000-16 0,2.000 0.000 0 0,-2.000 0.000-208 0,0.000 1.000-32 0,0.000-1.000-16 0,0.000 0.000 0 16,0.000-1.000 48-16,0.000 1.000 16 0,0.000 0.000 0 0,0.000 0.000 0 15,0.000 1.000-528-15,0.000 0.000-96 0,1.000 0.000-32 0,-1.000 0.000 0 16,0.000 1.000-224-16,0.000 1.000-48 0,-1.000 1.000-16 0,1.000 0.000 0 16,-2.000 0.000 112-16,2.000 0.000 32 0,0.000 0.000 0 0,-2.000 1.000 0 15,2.000 0.000-48-15,-3.000 0.000 0 0,1.000 0.000 0 0,-1.000 1.000 0 16,1.000 1.000-128-16,-1.000-3.000-48 0,-1.000 2.000 0 0,2.000 0.000 0 15,-3.000 1.000-208-15,2.000-1.000 176 0,0.000 1.000-176 16,-1.000 0.000 160-16,-1.000 0.000-160 0,1.000-1.000 0 0,-1.000 2.000 0 0,0.000 1.000 0 0,2.000-1.000 0 0,-2.000 0.000 0 16,-1.000 1.000 0-16,1.000-1.000 0 15,2.000-1.000 0-15,-2.000 1.000 0 0,3.000-3.000 0 0,2.000 0.000 0 32,-1.000-2.000-912-32,-1.000 0.000-64 0,2.000 0.000-16 0,2.000-2.000-15856 0</inkml:trace>
  <inkml:trace contextRef="#ctx0" brushRef="#br0">9407.000 10293.000 24879 0,'2.000'0.000'1088'0,"-2.000"0.000"256"0,0.000 0.000-1088 0,0.000 0.000-256 0,0.000 0.000 0 0,0.000 0.000 0 16,0.000 0.000 1856-16,0.000 0.000 304 0,2.000 0.000 64 0,-1.000 1.000 16 15,1.000 0.000-848-15,1.000 1.000-176 0,-1.000 0.000-16 0,-2.000-2.000-16 16,0.000 0.000-272-16,0.000 0.000-48 0,0.000 0.000-16 0,0.000 0.000 0 15,0.000 0.000-512-15,38.000 36.000-96 0,-38.000-36.000-32 0,0.000 0.000 0 16,0.000 0.000-32-16,0.000 0.000-16 16,36.000 36.000 0-16,-36.000-36.000 0 0,0.000 0.000-160 0,0.000 0.000 160 15,0.000 0.000-160-15,38.000 31.000 160 0,-38.000-31.000-160 0,0.000 0.000 192 0,0.000 0.000-192 0,0.000 0.000 192 0,34.000 27.000-192 0,-34.000-27.000 0 16,0.000 0.000 0-16,0.000 0.000 128 0,0.000 0.000-128 0,0.000 0.000 0 16,0.000 0.000 0-16,0.000 0.000 0 0,36.000 23.000 0 0,-36.000-23.000 0 15,0.000 0.000 0-15,0.000 0.000 0 0,0.000 0.000 0 0,0.000 0.000 0 16,0.000 0.000 0-16,0.000 0.000 0 15,0.000 0.000 0-15,0.000 0.000 0 0,0.000 0.000 0 16,0.000 0.000-18832-16</inkml:trace>
  <inkml:trace contextRef="#ctx0" brushRef="#br0">7881.000 12454.000 12895 0,'0.000'0.000'1152'0,"0.000"0.000"-928"0,0.000 0.000-224 0,0.000 0.000 0 0,0.000 0.000 480 0,0.000 0.000 48 0,0.000 0.000 16 0,0.000 0.000 0 0,0.000 0.000 304 0,0.000 1.000 64 0,0.000-1.000 16 0,0.000 0.000 0 16,0.000 0.000 0-16,0.000 0.000 0 0,0.000 0.000 0 0,0.000 0.000 0 15,2.000 0.000 0-15,-1.000 0.000 0 0,1.000 1.000 0 0,0.000-1.000 0 16,-1.000 1.000 32-16,1.000-1.000 0 0,1.000 0.000 0 0,0.000 1.000 0 16,-1.000-1.000-208-16,1.000 1.000-48 0,2.000-1.000 0 0,-2.000 1.000 0 15,-3.000-1.000-16-15,0.000 0.000-16 0,0.000 0.000 0 0,0.000 0.000 0 16,0.000 0.000-96-16,0.000 0.000-32 0,0.000 0.000 0 0,0.000 0.000 0 0,39.000 4.000-80 0,-39.000-4.000-16 15,0.000 0.000 0-15,0.000 0.000 0 0,0.000 0.000-304 0,0.000 0.000-144 16,0.000 0.000 128-16,41.000 3.000-128 0,-41.000-3.000 0 0,0.000 0.000 0 31,0.000 0.000 0-31,0.000 0.000 0 0,38.000 3.000 0 0,-38.000-3.000 0 16,0.000 0.000 0-16,0.000 0.000 0 0,0.000 0.000 0 0,0.000 0.000 0 16,39.000 4.000 0-16,-39.000-4.000 0 0,0.000 0.000 0 0,0.000 0.000 128 15,0.000 0.000-128-15,0.000 0.000 0 0,0.000 0.000 0 0,43.000 3.000 128 16,-43.000-3.000-128-16,0.000 0.000 0 0,0.000 0.000 288 0,0.000 0.000-32 0,0.000 0.000 0 0,40.000 3.000 0 15,-40.000-3.000 32-15,0.000 0.000 0 0,0.000 0.000 0 0,0.000 0.000 0 16,40.000 0.000-288-16,-40.000 0.000 128 0,0.000 0.000-128 0,0.000 0.000 0 16,38.000 0.000 144-16,-38.000 0.000-144 0,0.000 0.000 0 0,0.000 0.000 144 15,37.000-2.000-144-15,-37.000 2.000 192 0,0.000 0.000-192 0,0.000 0.000 192 16,34.000-4.000-64-16,-34.000 4.000-128 0,0.000 0.000 192 0,0.000 0.000-64 16,32.000-6.000-128-16,-32.000 6.000 0 0,0.000 0.000 0 0,0.000 0.000 0 15,33.000-5.000 0-15,-25.000 3.000 0 0,-8.000 2.000 128 0,0.000 0.000-128 16,0.000 0.000 0-16,0.000 0.000 0 0,33.000-4.000 0 0,-33.000 4.000 0 15,0.000 0.000 0-15,0.000 0.000 0 0,0.000 0.000 0 0,29.000-4.000 0 16,-29.000 4.000 0-16,0.000 0.000 0 0,0.000 0.000 0 0,0.000 0.000 0 0,0.000 0.000 0 16,34.000-2.000 0-16,-34.000 2.000 0 0,0.000 0.000 0 0,0.000 0.000 0 0,0.000 0.000 0 15,34.000-3.000 0-15,-34.000 3.000 0 0,0.000 0.000 0 0,0.000 0.000 0 16,35.000-6.000 128-16,-35.000 6.000-128 0,0.000 0.000 240 0,0.000 0.000 16 16,36.000-6.000 0-16,-36.000 6.000 0 0,0.000 0.000-256 0,31.000-5.000 0 15,-31.000 5.000 0-15,0.000 0.000 0 0,32.000-5.000 0 0,-32.000 5.000 0 16,0.000 0.000 0-16,31.000-6.000 0 0,-31.000 6.000 0 0,0.000 0.000 0 15,0.000 0.000 0-15,38.000-6.000 0 0,-38.000 6.000 0 0,0.000 0.000 0 16,27.000-6.000 0-16,-27.000 6.000 0 0,0.000 0.000 0 0,29.000-7.000 0 16,-29.000 7.000 0-16,0.000 0.000 0 0,31.000-9.000 0 0,-31.000 9.000 0 0,19.000-7.000 0 0,-19.000 7.000 0 15,0.000 0.000 0-15,27.000-9.000 0 0,-27.000 9.000 0 0,0.000 0.000 0 16,30.000-10.000 0-16,-30.000 10.000 0 0,20.000-7.000 0 0,-20.000 7.000 0 16,0.000 0.000 0-16,31.000-11.000 128 0,-31.000 11.000-128 0,0.000 0.000 0 15,31.000-8.000 0-15,-31.000 8.000 128 0,0.000 0.000-128 16,32.000-10.000 0-16,-32.000 10.000 0 0,0.000 0.000 128 15,35.000-11.000-128-15,-35.000 11.000 0 0,0.000 0.000 0 0,35.000-11.000 0 0,-35.000 11.000 0 0,0.000 0.000 0 16,35.000-11.000 0-16,-35.000 11.000 0 0,24.000-8.000 0 0,-24.000 8.000 0 16,0.000 0.000 0-16,29.000-13.000 0 0,-29.000 13.000 0 0,21.000-10.000 0 15,-21.000 10.000 0-15,16.000-9.000 128 0,-16.000 9.000-128 0,18.000-10.000 0 16,-9.000 5.000 0-16,-1.000 0.000 0 0,0.000 0.000 0 0,2.000-1.000 0 0,-10.000 6.000 0 0,16.000-9.000 0 16,-7.000 4.000 0-16,1.000-2.000 0 0,-10.000 7.000 0 0,22.000-11.000 0 15,-12.000 6.000 0-15,1.000-2.000 0 0,-1.000 0.000 0 0,1.000 1.000 128 16,0.000-1.000-128-16,0.000 0.000 0 0,-3.000 2.000 176 0,1.000-1.000-16 15,3.000 0.000 0-15,-2.000-2.000 0 0,2.000 2.000-16 0,-2.000 0.000 0 16,1.000 0.000 0-16,-1.000-1.000 0 0,-10.000 7.000-144 0,19.000-11.000 0 16,-19.000 11.000 0-16,19.000-10.000 0 0,-11.000 5.000 0 0,-1.000 0.000 0 0,0.000 0.000 0 0,2.000 0.000 0 15,-3.000 0.000 0-15,1.000 0.000 0 16,0.000 1.000 0-16,-2.000-1.000 0 0,2.000 0.000 0 0,0.000 0.000 0 0,-2.000 1.000 0 0,0.000 0.000 0 16,0.000 0.000 0-16,2.000-1.000 0 0,-1.000 0.000 0 0,-1.000 1.000 0 15,0.000 0.000 0-15,-2.000 0.000 0 16,4.000 0.000 0-16,-3.000-1.000 0 0,1.000 0.000 0 0,0.000 1.000 0 15,-1.000-1.000 0-15,2.000 0.000 0 0,-1.000 0.000 0 0,0.000-1.000 0 0,0.000 1.000 0 0,-2.000 1.000 0 16,3.000-1.000 0-16,-2.000 1.000 0 16,1.000-2.000 0-16,-2.000 1.000 0 0,2.000 0.000 0 0,2.000 1.000 0 0,-3.000-1.000 0 15,-1.000-1.000 0-15,2.000 1.000 0 0,-2.000-1.000 0 0,2.000 2.000 0 0,-2.000-1.000 0 0,2.000 1.000 0 0,-2.000 0.000 0 16,0.000 0.000 0-16,1.000-1.000 0 0,-1.000 1.000 0 0,0.000-1.000 0 16,0.000 1.000 0-16,3.000 0.000 0 15,-4.000-1.000 0-15,1.000 1.000 0 0,2.000-2.000 0 0,-2.000 1.000 0 0,1.000 0.000 0 0,0.000 0.000 0 16,1.000 1.000 0-16,-2.000-2.000 0 0,-1.000 1.000 0 0,1.000 0.000 0 15,2.000 1.000 0-15,-2.000-1.000 0 0,0.000-1.000 0 0,0.000 1.000 0 16,2.000 1.000 0-16,-3.000 0.000 0 0,1.000-1.000 0 0,0.000 0.000 0 16,-1.000 1.000 0-16,1.000 1.000 0 0,0.000-1.000 0 0,2.000 0.000 0 15,-2.000-1.000 0-15,-1.000 0.000 0 0,1.000 1.000 0 0,0.000 0.000 0 16,1.000 0.000 0-16,0.000 0.000 0 0,-1.000-1.000 0 0,-1.000 1.000 0 0,1.000 1.000 0 16,0.000-1.000 0-16,-1.000 0.000 0 0,1.000 1.000 0 0,-1.000 0.000 0 0,1.000-2.000 0 15,0.000 2.000 0-15,0.000 0.000 0 0,-1.000 0.000 0 0,1.000-1.000 0 16,-1.000 1.000 0-1,-1.000 0.000 0-15,3.000-1.000 0 0,-1.000 1.000 0 0,-1.000 0.000 0 0,2.000-2.000 0 0,-1.000 2.000 0 0,-1.000-1.000 0 16,1.000 1.000 0 0,-1.000-2.000 0-16,1.000 2.000 0 0,0.000-1.000 0 0,-1.000 1.000 0 0,1.000-1.000 0 15,0.000 1.000 0-15,0.000-1.000 0 0,-1.000 1.000 0 0,1.000 0.000 0 16,-1.000-1.000 0-16,1.000 1.000 0 0,0.000 0.000 0 0,-1.000-1.000 0 0,1.000 0.000 0 0,0.000 0.000 0 16,0.000 1.000 0-16,-1.000-1.000 0 0,1.000 1.000 0 0,0.000-1.000 0 0,1.000 0.000 0 15,-1.000-2.000 0-15,0.000 3.000 0 0,0.000-1.000 0 0,0.000 0.000 0 0,-1.000 1.000 0 16,1.000-1.000 0-16,0.000 0.000 0 0,-1.000 0.000 0 0,1.000 1.000 0 15,-1.000 0.000 0-15,1.000-1.000 0 16,0.000 1.000 0-16,0.000 0.000 0 0,-1.000-2.000 0 0,0.000 2.000 0 0,-1.000-1.000 0 0,1.000 0.000 0 16,1.000 0.000 0-16,0.000 0.000 0 0,-1.000-1.000 0 0,1.000 1.000 0 15,0.000 0.000 0-15,0.000 0.000 0 0,-1.000 0.000 0 0,1.000 0.000 0 16,-1.000-1.000 0-16,-1.000 1.000 0 0,1.000 1.000 0 0,0.000 0.000 0 16,-1.000 0.000 0-16,1.000 0.000 0 0,0.000 1.000 0 0,-1.000-2.000 0 15,2.000 0.000 0-15,-1.000 1.000 0 0,-1.000-1.000 0 0,1.000 1.000 0 16,1.000-1.000 0-1,-1.000-1.000 0-15,-1.000 1.000 0 0,1.000-1.000 0 16,1.000-1.000 0-16,-1.000 1.000 0 0,1.000-2.000 0 0,0.000 0.000 0 0,2.000-2.000 0 0,-2.000 0.000 0 16,2.000 1.000 0-16,-2.000 1.000 0 0,2.000 0.000 0 0,-2.000 1.000 0 15,0.000 0.000 0-15,-1.000 0.000 0 0,1.000 0.000 0 0,0.000 1.000 0 16,-1.000 0.000 0-16,0.000 1.000 0 0,-1.000 0.000 0 0,1.000-1.000 0 16,0.000 1.000 0-16,-1.000-1.000 0 0,2.000 2.000 0 0,-1.000-1.000 0 15,-1.000 1.000 0-15,-1.000-1.000 0 0,2.000 0.000 0 0,-2.000 0.000 0 16,3.000 0.000 0-16,-3.000-1.000 0 0,3.000 1.000 0 0,-3.000-2.000 0 15,2.000 1.000 0-15,0.000 0.000 0 0,-1.000 1.000 0 0,1.000-1.000 0 16,0.000-1.000 0-16,-1.000 2.000 0 0,2.000-1.000 0 0,-1.000 0.000 0 16,-1.000 1.000 0-16,1.000-1.000 0 0,-2.000 2.000 0 0,3.000-1.000 0 0,-3.000 1.000 0 0,0.000 0.000 0 15,2.000 0.000 0-15,-1.000 0.000 0 0,-1.000 0.000 0 0,2.000 0.000 0 16,-2.000 0.000 0-16,2.000-1.000 0 0,-1.000 1.000 0 16,-1.000-1.000 0-16,2.000 0.000 0 0,-2.000-1.000 0 0,3.000 0.000 0 0,-3.000 1.000 0 15,3.000 0.000 0-15,-1.000 0.000 0 0,-1.000 0.000 0 0,1.000 0.000 0 16,-1.000 1.000 0-16,1.000 0.000 0 0,-2.000 0.000 0 0,2.000 1.000 0 15,-2.000 0.000 0-15,1.000 0.000 0 0,-1.000 0.000 0 0,0.000-1.000 0 16,0.000 2.000 0-16,0.000 0.000 0 0,2.000-1.000 0 0,-2.000 1.000 0 16,0.000 0.000 0-16,0.000-1.000 0 0,0.000 1.000 0 0,0.000 0.000 0 15,0.000-1.000 0-15,2.000 0.000 0 0,-2.000 0.000 0 0,1.000 0.000 0 0,-1.000-1.000 0 0,0.000-1.000 0 16,2.000 1.000 0-16,0.000-1.000 0 0,-1.000 1.000 0 0,2.000 0.000 0 16,-1.000 0.000 0-16,-1.000 0.000 0 0,-1.000 1.000 0 0,2.000-1.000 0 15,-2.000 1.000 0-15,0.000 0.000 0 0,0.000 1.000 0 0,1.000-1.000 0 16,-1.000 0.000 0-16,0.000 1.000 0 0,2.000 0.000 0 0,-2.000 0.000 0 15,0.000 1.000 0-15,0.000-1.000 0 0,0.000 1.000 0 0,0.000-1.000 0 16,0.000 0.000 0-16,0.000 0.000 0 0,0.000 0.000 0 0,0.000-1.000 0 16,0.000 1.000 0-16,0.000-1.000 0 0,0.000-1.000 0 0,2.000 1.000 0 15,-2.000 0.000 0-15,1.000-1.000 0 0,-1.000 1.000 0 0,0.000 0.000 0 0,0.000 0.000 0 16,0.000 0.000 0-16,0.000 1.000 0 0,0.000-1.000 0 0,0.000 2.000 0 0,0.000 0.000 0 16,0.000-1.000 0-16,0.000 1.000 0 0,0.000 0.000 0 0,0.000-1.000 0 15,0.000 1.000 0-15,0.000 0.000 0 0,0.000 0.000 0 0,0.000 0.000 0 16,0.000-1.000 0-16,0.000 1.000 0 15,0.000-2.000 0-15,2.000 2.000 0 0,-2.000-1.000 0 0,0.000 0.000 0 16,0.000 0.000 0-16,0.000 0.000 0 0,0.000 0.000 0 0,0.000 0.000 0 16,0.000 0.000 0-16,2.000 0.000 0 0,-2.000 0.000 0 0,0.000 0.000 0 0,0.000 0.000 0 0,0.000 1.000 0 15,0.000-1.000 0-15,0.000 0.000 0 0,0.000 0.000 0 0,0.000 1.000 0 16,0.000 0.000 0-16,0.000-1.000 0 0,0.000 1.000 0 0,0.000 0.000 0 16,0.000-1.000 0-16,0.000 0.000 0 0,0.000 2.000 0 0,1.000-2.000 0 15,-1.000 1.000 0-15,0.000-1.000 0 0,0.000 0.000 0 0,0.000 1.000 0 0,0.000-1.000 0 0,0.000 1.000 0 16,0.000 0.000 0-16,0.000 0.000 0 0,0.000 0.000 0 0,0.000-1.000 0 15,0.000 1.000 0-15,0.000 0.000 0 0,0.000 0.000 0 0,0.000 1.000 0 16,0.000-1.000 0-16,0.000 0.000 0 0,0.000 0.000 0 0,0.000 1.000 0 16,0.000-1.000 0-16,0.000 0.000 0 0,-1.000 0.000 0 0,1.000 1.000 0 31,-2.000 1.000-1088-31,0.000 2.000-112 0</inkml:trace>
  <inkml:trace contextRef="#ctx0" brushRef="#br0">10175.000 11003.000 9215 0,'0.000'-1.000'816'0,"0.000"0.000"-656"0,0.000 1.000-160 0,-2.000 0.000 0 0,2.000 0.000 1056 0,0.000 0.000 176 0,0.000 0.000 48 0,0.000 0.000 0 0,0.000 0.000 256 0,0.000-1.000 48 0,0.000 2.000 16 0,2.000-1.000 0 0,-2.000 0.000-288 0,0.000 0.000-48 0,0.000 0.000-16 0,0.000 1.000 0 16,0.000-1.000-112-16,0.000 0.000-32 0,0.000 1.000 0 0,0.000 1.000 0 0,0.000-1.000-624 0,0.000 1.000-128 15,0.000 0.000-32-15,0.000 1.000 0 0,0.000 1.000-64 0,0.000-4.000 0 0,0.000 0.000-16 0,0.000 0.000 0 16,0.000 0.000-240-16,0.000 0.000 0 0,3.000 38.000-144 0,-3.000-38.000-8736 31,0.000 0.000-1744-31</inkml:trace>
  <inkml:trace contextRef="#ctx0" brushRef="#br0">10161.000 11279.000 7359 0,'0.000'1.000'320'0,"0.000"-1.000"80"0,0.000 1.000-400 0,0.000 0.000 0 16,0.000 0.000 0-16,0.000 0.000 0 0,0.000 0.000 416 0,0.000 0.000 0 15,3.000 1.000 0-15,-3.000 2.000 0 0,0.000-4.000 912 0,0.000 0.000 176 16,0.000 0.000 32-16,0.000 0.000 16 0,0.000 0.000-1216 0,0.000 0.000-336 16,0.000 0.000 128-16,0.000 0.000-128 0,6.000 41.000 0 0,-6.000-41.000 0 15,0.000 0.000-144-15,0.000 0.000 144 0,0.000 0.000-352 0</inkml:trace>
  <inkml:trace contextRef="#ctx0" brushRef="#br0">10167.000 11553.000 11967 0,'0.000'1.000'528'0,"0.000"-1.000"112"0,0.000 1.000-512 0,0.000-1.000-128 0,0.000 1.000 0 0,0.000-1.000 0 16,0.000 2.000 1024-16,2.000-1.000 160 0,-2.000 1.000 32 0,0.000 1.000 16 16,1.000 0.000-16-16,-1.000 0.000-16 0,2.000 1.000 0 0,-2.000 0.000 0 0,1.000-1.000-560 0,1.000 2.000-128 15,-2.000-1.000 0-15,0.000-4.000-16 0,0.000 0.000-304 0,0.000 0.000-48 16,0.000 0.000-16-16,0.000 0.000 0 0,0.000 0.000-128 0,8.000 36.000 0 15,-8.000-36.000 0-15,0.000 0.000 0 0,0.000 0.000 0 0,0.000 0.000 0 16,2.000 40.000-144-16,-2.000-40.000 144 16,0.000 0.000-896-16,-2.000 29.000-128 0,2.000-29.000-32 0,0.000 0.000-8000 15</inkml:trace>
  <inkml:trace contextRef="#ctx0" brushRef="#br0">10185.000 11853.000 1839 0,'0.000'0.000'160'0,"0.000"0.000"-160"16,0.000 0.000 0-16,0.000 0.000 0 0,0.000 0.000 1216 0,0.000 0.000 192 15,0.000 0.000 64-15,0.000 0.000 0 0,0.000 0.000 608 0,0.000 36.000 128 0,0.000-36.000 32 16,0.000 0.000 0-16,0.000 0.000-464 0,0.000 0.000-96 0,0.000 36.000-16 0,0.000-36.000 0 16,0.000 0.000-704-16,0.000 0.000-160 0,0.000 0.000-32 0,0.000 0.000 0 15,2.000 31.000-608-15,-2.000-31.000-160 16,0.000 0.000 0-16,0.000 0.000 0 0,0.000 0.000 0 0,0.000 0.000 0 0,4.000 33.000 0 0,-4.000-33.000 0 16,0.000 0.000-176-16,0.000 0.000 48 0,0.000 30.000 0 0,0.000-30.000-6864 15,0.000 0.000-1376-15</inkml:trace>
  <inkml:trace contextRef="#ctx0" brushRef="#br0">10159.000 12282.000 3679 0,'0.000'0.000'320'0,"0.000"0.000"-320"16,0.000 0.000 0-16,0.000 0.000 0 0,0.000 0.000 592 0,0.000 0.000 48 15,0.000 0.000 16-15,0.000 0.000 0 0,0.000 0.000 384 0,0.000 0.000 80 16,4.000 28.000 16-16,-4.000-28.000 0 15,0.000 0.000-704-15,0.000 0.000-144 0,0.000 0.000-32 0,0.000 0.000 0 0,1.000 30.000-48 0,-1.000-30.000-16 16,0.000 0.000 0-16,0.000 0.000 0 0,0.000 0.000-192 0,3.000 28.000-128 16,-3.000-28.000 128-16,0.000 0.000-208 0,0.000 0.000 208 0,0.000 27.000 0 0,0.000-27.000 0 0,0.000 0.000 0 15,0.000 0.000-160-15,2.000 32.000 160 16</inkml:trace>
  <inkml:trace contextRef="#ctx0" brushRef="#br0">10163.000 12499.000 8287 0,'0.000'0.000'368'0,"0.000"0.000"80"0,0.000 0.000-448 0,0.000 0.000 0 0,0.000 0.000 0 0,0.000 0.000 0 16,0.000 0.000 1872-16,-4.000 17.000 304 0,4.000-17.000 48 0,0.000 0.000 16 16,0.000 0.000-224-16,-3.000 24.000-32 0,3.000-24.000-16 0,0.000 0.000 0 15,0.000 0.000-464-15,-2.000 23.000-96 0,2.000-23.000 0 0,0.000 0.000-16 0,0.000 0.000-416 16,0.000 0.000-80-16,0.000 0.000 0 0,0.000 0.000-16 0,0.000 25.000-496 16,0.000-25.000-112-16,0.000 0.000-16 0,0.000 0.000 0 0,0.000 0.000-256 15,0.000 0.000 0-15,0.000 0.000 0 0,0.000 0.000 0 0,2.000 26.000 0 0,-2.000-26.000 0 16,0.000 0.000-160-16,0.000 0.000 160 0,0.000 0.000 0 0,0.000 0.000-144 15,0.000 0.000 144-15,0.000 0.000 0 0,0.000 0.000-128 0,0.000 0.000 128 16,0.000 0.000 0-16,0.000 0.000 0 16,5.000 29.000-736-16,-5.000-29.000-32 0,0.000 0.000-16 0,0.000 0.000 0 15,0.000 0.000-1456-15,0.000 0.000-272 0,0.000 0.000-64 0,0.000 0.000-16 16,0.000 0.000-64-16,0.000 0.000-16 0,0.000 0.000 0 0,0.000 0.000 0 16,0.000 0.000 1856-16,0.000 0.000 368 0,0.000 0.000 80 0,0.000 0.000 16 0,0.000 0.000 512 0,0.000 0.000 96 0,0.000 0.000 32 15,0.000 0.000 0-15,0.000 0.000 1360 0,0.000 0.000 272 16,0.000 0.000 48-16,0.000 0.000 16 0,0.000 0.000 208 0,0.000 0.000 48 15,0.000 0.000 16-15,6.000 28.000 0 0,-6.000-28.000-208 0,0.000 0.000-64 16,0.000 0.000 0-16,0.000 0.000 0 0,0.000 0.000-544 0,0.000 0.000-112 0,0.000 0.000-32 0,0.000 0.000 0 16,0.000 0.000-592-16,0.000 0.000-128 0,0.000 0.000-32 0,0.000 0.000 0 15,0.000 0.000-544-15,0.000 0.000 0 0,0.000 0.000 0 0,0.000 0.000-17216 16</inkml:trace>
  <inkml:trace contextRef="#ctx0" brushRef="#br0">10260.000 12926.000 28559 0,'0.000'-1.000'2544'0,"0.000"1.000"-2032"0,0.000 0.000-512 0,0.000 0.000 0 0,0.000 0.000 1216 0,0.000 0.000 128 0,0.000 0.000 48 0,0.000 0.000 0 0,0.000 0.000 288 0,0.000 0.000 64 16,0.000 0.000 16-16,0.000 0.000 0 0,0.000 0.000-976 0,0.000 0.000-192 0,0.000 0.000-32 0,0.000 0.000-16 0,0.000 0.000-256 0,0.000 0.000-48 15,0.000 0.000-16-15,0.000 0.000 0 0,-1.000 25.000-224 0,1.000-25.000 0 0,-4.000 24.000 0 0,4.000-24.000 0 16,-3.000 32.000 240-16,3.000-32.000-48 16,-7.000 38.000-16-16,7.000-38.000 0 0,-6.000 41.000 16 0,6.000-41.000 16 0,-6.000 37.000 0 15,6.000-37.000 0-15,-7.000 32.000-16 0,7.000-32.000-16 0,-3.000 30.000 0 16,3.000-30.000 0-16,-3.000 25.000-176 0,3.000-25.000 0 0,0.000 0.000 0 16,1.000 30.000 128-16,-1.000-30.000-128 0,0.000 0.000 0 0,0.000 0.000 0 0,0.000 0.000 0 15,10.000 37.000 0-15,-10.000-37.000 0 0,0.000 0.000 0 0,0.000 0.000 0 16,0.000 0.000-144-16,0.000 0.000 144 0,0.000 0.000 0 0,29.000 27.000 0 15,-29.000-27.000-128-15,0.000 0.000 128 0,0.000 0.000 0 0,0.000 0.000 0 16,0.000 0.000-192-16,0.000 0.000 64 0,38.000 3.000 128 0,-38.000-3.000-208 16,0.000 0.000-112-16,21.000-9.000-32 0,-21.000 9.000 0 0,17.000-11.000 0 31,-17.000 11.000-96-31,17.000-13.000-32 0,-17.000 13.000 0 0,14.000-18.000 0 0,-9.000 8.000-1312 0,0.000-2.000-256 0</inkml:trace>
  <inkml:trace contextRef="#ctx0" brushRef="#br0">10135.000 13101.000 24879 0,'-3.000'-1.000'1088'0,"1.000"1.000"256"0,-1.000 0.000-1088 0,3.000-1.000-256 16,0.000 1.000 0-16,0.000 0.000 0 0,0.000 0.000 2400 0,0.000 0.000 416 15,-2.000 0.000 96-15,2.000-1.000 16 0,0.000 1.000-1264 0,0.000 0.000-240 16,0.000 0.000-48-16,0.000 0.000-16 0,0.000 0.000-912 0,0.000 0.000-192 0,0.000 0.000-48 0,0.000 0.000 0 15,0.000 0.000-48-15,36.000-5.000-16 0,-36.000 5.000 0 0,0.000 0.000 0 16,43.000-8.000-144-16,-43.000 8.000 160 0,35.000-6.000-160 0,-35.000 6.000 160 16,37.000-8.000-160-16,-37.000 8.000 0 0,35.000-6.000 144 0,-35.000 6.000-144 15,34.000-6.000 0-15,-34.000 6.000 0 0,0.000 0.000 0 0,41.000-5.000 0 16,-41.000 5.000 0-16,0.000 0.000 0 0,0.000 0.000 0 0,37.000-2.000 0 16,-37.000 2.000 0-16,0.000 0.000 0 15,0.000 0.000 0-15,0.000 0.000 0 0,0.000 0.000 0 0,0.000 0.000 0 0,0.000 0.000 0 0,0.000 0.000 0 16,37.000 7.000 0-16,-37.000-7.000 0 0,0.000 0.000 0 0,0.000 0.000 0 15,0.000 0.000-320-15,0.000 0.000 32 0</inkml:trace>
  <inkml:trace contextRef="#ctx0" brushRef="#br0">10729.000 10640.000 11055 0,'-2.000'-2.000'976'0,"2.000"0.000"-784"0,0.000 1.000-192 16,0.000 1.000 0-16,0.000 0.000 1552 0,0.000 0.000 272 0,2.000-2.000 48 0,-4.000-1.000 16 0,2.000 0.000 1072 0,0.000-1.000 224 0,0.000 1.000 32 0,-2.000-2.000 16 0,2.000 2.000-912 0,0.000 1.000-176 0,-1.000 0.000-32 0,-1.000-1.000-16 0,2.000 1.000-912 15,-3.000-1.000-176-15,0.000 1.000-48 0,1.000-2.000 0 0,1.000 2.000-464 0,-1.000-1.000-112 16,-1.000 1.000 0-16,0.000 0.000-16 0,-1.000 1.000-16 0,1.000-1.000 0 31,-1.000 1.000 0-31,-1.000 0.000 0 0,2.000-1.000-224 0,-2.000 2.000-128 0,1.000 1.000 128 0,1.000 0.000-128 0,-1.000 1.000 0 0,0.000-1.000 0 31,1.000 0.000 0-31,0.000 1.000 0 0,1.000 1.000 0 0,-1.000 0.000 0 0,3.000-3.000 0 0,-5.000 12.000 0 0,1.000-6.000 0 0,4.000-6.000-160 0,0.000 0.000 160 16,-5.000 23.000 0 0,5.000-23.000-128-16,0.000 0.000 128 0,-2.000 30.000 0 0,2.000-30.000 0 0,0.000 0.000 0 0,2.000 33.000-128 0,-2.000-33.000 128 0,0.000 0.000 0 31,3.000 38.000 0-31,-3.000-38.000 0 0,0.000 0.000 0 0,6.000 44.000 0 16,-6.000-44.000 0-16,0.000 0.000-128 0,8.000 48.000 128 0,-8.000-48.000 0 15,2.000 33.000 0-15,-2.000-33.000 0 0,0.000 0.000 0 0,6.000 47.000 0 16,-6.000-47.000 0-16,2.000 32.000 0 0,-2.000-32.000 0 0,2.000 31.000 0 15,-2.000-31.000 0-15,0.000 0.000 0 0,-2.000 43.000 0 0,2.000-43.000 0 16,0.000 0.000 0-16,-5.000 36.000 0 0,5.000-36.000 0 0,-5.000 22.000 0 16,5.000-22.000 0-16,-8.000 22.000 224 0,8.000-22.000-64 0,-11.000 21.000-16 15,11.000-21.000 48-15,-8.000 16.000 0 0,3.000-10.000 0 0,-1.000 0.000 0 16,6.000-6.000-192-16,-8.000 10.000 0 0,3.000-6.000 0 0,2.000-1.000 0 0,-1.000-1.000 0 0,-2.000 0.000 0 16,2.000-1.000 128-16,0.000 1.000-128 0,-1.000-1.000 0 0,0.000-1.000 0 15,-2.000 1.000 0-15,0.000-1.000 0 0,2.000-1.000 0 16,-4.000 0.000 0-16,3.000 0.000 0 0,-1.000-2.000 0 15,0.000 0.000-384-15,0.000 0.000-128 0,2.000-2.000 0 0,0.000-1.000-16 16,2.000 0.000-656-16,-1.000-1.000-128 0,0.000-1.000-32 0,1.000-2.000-10336 16,1.000 0.000-2080-16</inkml:trace>
  <inkml:trace contextRef="#ctx0" brushRef="#br0">10492.000 10892.000 8575 0,'3.000'-6.000'192'0,"-3.000"0.000"32"0,2.000 2.000 16 0,0.000 2.000 0 0,-1.000 1.000-240 0,-1.000 0.000 0 0,0.000 0.000 0 0,4.000-1.000 0 0,-2.000-2.000 3616 0,1.000 0.000 672 0,2.000-1.000 144 0,0.000 1.000 32 16,0.000 0.000-1584-16,1.000 1.000-320 0,-6.000 3.000-64 0,0.000 0.000-16 0,18.000-7.000-896 0,-18.000 7.000-176 0,0.000 0.000-48 0,0.000 0.000 0 15,35.000-7.000-784-15,-35.000 7.000-144 0,0.000 0.000-48 0,29.000-4.000 0 16,-29.000 4.000-192-16,0.000 0.000-32 0,32.000-4.000-16 0,-32.000 4.000 0 16,0.000 0.000-144-16,30.000-3.000 0 0,-30.000 3.000 0 0,0.000 0.000 0 15,31.000-3.000 0-15,-31.000 3.000 0 0,0.000 0.000 0 0,0.000 0.000 0 16,35.000-2.000 0-16,-35.000 2.000 0 0,0.000 0.000 0 0,0.000 0.000 0 15,0.000 0.000-416-15,40.000 2.000-64 0,-40.000-2.000-16 0,0.000 0.000-16928 16</inkml:trace>
  <inkml:trace contextRef="#ctx0" brushRef="#br0">10823.000 10901.000 11967 0,'0.000'0.000'528'0,"0.000"0.000"112"0,0.000 0.000-512 0,0.000 0.000-128 15,0.000 0.000 0-15,0.000 0.000 0 0,0.000 0.000 2112 0,0.000 0.000 384 16,0.000 0.000 64-16,0.000 0.000 32 0,37.000 16.000-96 0,-37.000-16.000 0 16,0.000 0.000-16-16,0.000 0.000 0 0,0.000 0.000-800 0,40.000 27.000-144 0,-40.000-27.000-48 0,0.000 0.000 0 15,0.000 0.000-608-15,0.000 0.000-128 0,17.000 35.000-32 0,-17.000-35.000 0 16,0.000 0.000-176-16,0.000 0.000-32 0,-7.000 30.000-16 0,7.000-30.000 0 16,-10.000 17.000-304-16,3.000-8.000-48 0,-4.000 0.000-16 0,2.000 0.000 0 15,-2.000-1.000-128-15,-1.000 0.000 0 0,0.000 0.000 144 0,0.000-1.000-144 16,1.000-2.000 0-16,0.000-1.000 0 0,1.000 0.000 0 15,2.000-2.000 128-15,2.000 1.000-128 0,1.000-2.000 0 0,5.000-1.000 0 0,-5.000 1.000 0 16,5.000-1.000 176-16,0.000 0.000-48 0,0.000 0.000 0 0,0.000 0.000 0 16,0.000 0.000 16-16,0.000 0.000 0 0,0.000 0.000 0 0,0.000 0.000 0 15,18.000-9.000-144-15,-18.000 9.000 160 0,0.000 0.000-160 0,32.000-10.000 160 16,-32.000 10.000-160-16,25.000-10.000 0 0,-25.000 10.000 0 0,28.000-8.000 0 16,-28.000 8.000 0-16,24.000-8.000 0 0,-24.000 8.000 0 0,25.000-5.000 0 0,-25.000 5.000 0 0,0.000 0.000 0 15,32.000-5.000 0-15,-32.000 5.000 0 16,0.000 0.000-656-16,32.000-2.000-16 0,-32.000 2.000 0 0,0.000 0.000-17248 15</inkml:trace>
  <inkml:trace contextRef="#ctx0" brushRef="#br0">11157.000 10644.000 26719 0,'0.000'-2.000'1184'0,"0.000"1.000"240"0,0.000 1.000-1136 0,0.000-1.000-288 0,0.000 1.000 0 0,0.000 0.000 0 0,0.000 0.000 2256 0,0.000 0.000 400 0,0.000 0.000 80 0,0.000 0.000 16 0,0.000 0.000-1296 15,0.000 0.000-256-15,0.000 0.000-48 0,-7.000 13.000-16 0,7.000-13.000-800 0,-7.000 18.000-144 0,7.000-18.000-48 0,-10.000 25.000 0 16,4.000-12.000 208-16,1.000 3.000 32 0,-1.000 2.000 16 0,-1.000-1.000 0 15,-2.000 1.000 48-15,2.000 1.000 0 0,1.000 1.000 0 0,1.000-3.000 0 16,-1.000 1.000-160-16,1.000-1.000-32 0,5.000-17.000 0 0,-7.000 33.000 0 0,7.000-33.000-256 16,-4.000 31.000 0-16,4.000-31.000 0 0,-2.000 31.000 0 15,2.000-31.000 0-15,3.000 30.000 0 0,-3.000-30.000 0 0,0.000 0.000 0 0,8.000 35.000 0 0,-8.000-35.000 0 16,0.000 0.000 0-16,0.000 0.000 0 0,24.000 33.000 0 0,-24.000-33.000 0 16,0.000 0.000 0-16,0.000 0.000 0 0,0.000 0.000-176 0,40.000 20.000 176 15,-40.000-20.000-192-15,0.000 0.000 192 16,32.000 0.000-720-16,-32.000 0.000-48 0,0.000 0.000 0 0,33.000-11.000-18320 15</inkml:trace>
  <inkml:trace contextRef="#ctx0" brushRef="#br0">11450.000 10642.000 27647 0,'0.000'0.000'2448'0,"0.000"0.000"-1952"16,0.000 0.000-496-16,0.000 0.000 0 0,0.000 0.000 544 0,0.000 0.000 16 0,0.000 0.000 0 0,0.000 0.000 0 0,0.000 3.000 1344 0,0.000 0.000 272 0,0.000-3.000 48 0,0.000 0.000 16 0,-5.000 25.000-1344 0,5.000-25.000-272 0,-6.000 25.000-48 0,3.000-12.000-16 16,3.000-13.000-16-16,-7.000 32.000 0 0,7.000-32.000 0 0,-8.000 32.000 0 15,4.000-13.000-128-15,-1.000-2.000-32 0,2.000 2.000 0 0,-1.000 0.000 0 16,4.000-19.000-160-16,-8.000 38.000-32 0,8.000-38.000-16 0,-9.000 37.000 0 16,9.000-37.000-176-16,-5.000 35.000 128 0,5.000-35.000-128 0,-5.000 34.000 128 15,5.000-34.000-128-15,-3.000 28.000 0 0,3.000-28.000 0 16,0.000 0.000 0-16,0.000 29.000 0 0,0.000-29.000 0 0,0.000 0.000 0 0,0.000 0.000 0 15,0.000 0.000 0-15,0.000 0.000 0 0,0.000 0.000 0 0,0.000 0.000 0 16,0.000 0.000 0-16,0.000 0.000 0 0,0.000 0.000 0 0,37.000 18.000 0 16,-37.000-18.000 0-16,22.000-11.000 128 0,-8.000 2.000-128 0,-2.000-1.000 192 15,2.000 1.000-192-15,-4.000-3.000 0 0,2.000 0.000 0 0,0.000-2.000-176 0,-1.000-1.000-144 16,-3.000 0.000-48-16,0.000-1.000 0 0,1.000-1.000 0 16,-2.000 2.000-416-1,-2.000-1.000-96-15,2.000 1.000-16 0,-5.000 2.000-11200 0,1.000 0.000-2256 0</inkml:trace>
  <inkml:trace contextRef="#ctx0" brushRef="#br0">11340.000 10796.000 16575 0,'-3.000'0.000'736'0,"-1.000"0.000"160"0,3.000 0.000-720 0,-1.000 0.000-176 0,2.000 0.000 0 0,0.000 0.000 0 15,0.000 0.000 2640-15,-2.000 0.000 496 0,2.000 0.000 112 0,0.000 0.000 16 16,-1.000-1.000-544-16,1.000 1.000-96 0,0.000 0.000-32 0,0.000 0.000 0 15,0.000 0.000-1376-15,1.000 0.000-256 0,-1.000-1.000-64 0,0.000 1.000-16 16,0.000 0.000-512-16,0.000 0.000-112 0,21.000-5.000 0 0,-21.000 5.000-16 16,20.000-5.000-240-16,-20.000 5.000 128 0,24.000-6.000-128 0,-24.000 6.000 0 15,26.000-5.000 0-15,-26.000 5.000 0 0,26.000-6.000 0 0,-26.000 6.000 0 16,24.000-5.000 0-16,-24.000 5.000 0 0,24.000-4.000 0 0,-24.000 4.000 0 16,0.000 0.000 0-16,34.000-5.000 0 15,-34.000 5.000 0-15,0.000 0.000 0 0,32.000-3.000-624 0,-32.000 3.000-112 16</inkml:trace>
  <inkml:trace contextRef="#ctx0" brushRef="#br0">11644.000 10824.000 22111 0,'0.000'0.000'1968'0,"0.000"0.000"-1584"16,0.000 0.000-384-16,0.000 0.000 0 0,0.000 0.000 1024 0,0.000 0.000 112 0,0.000 0.000 16 0,0.000 0.000 16 15,22.000-3.000 1296-15,-22.000 3.000 256 0,22.000-4.000 48 0,-22.000 4.000 16 16,28.000-7.000-1312-16,-28.000 7.000-272 0,27.000-6.000-48 0,-27.000 6.000-16 16,24.000-5.000-752-16,-24.000 5.000-128 0,0.000 0.000-48 0,35.000-5.000 0 15,-35.000 5.000-208-15,0.000 0.000 128 0,35.000-3.000-128 0,-35.000 3.000 0 16,0.000 0.000 0-16,0.000 0.000 0 0,34.000 0.000 0 0,-34.000 0.000 0 16,0.000 0.000 0-16,0.000 0.000 0 0,0.000 0.000 0 0,0.000 0.000 0 31,0.000 0.000-736-31,27.000-1.000-96 0,-27.000 1.000 0 0,0.000 0.000-16640 0</inkml:trace>
  <inkml:trace contextRef="#ctx0" brushRef="#br0">11945.000 10708.000 21183 0,'0.000'0.000'1888'0,"1.000"-2.000"-1504"15,-1.000 2.000-384-15,0.000 0.000 0 0,0.000 0.000 896 0,0.000 0.000 128 16,0.000 0.000 0-16,0.000 0.000 16 0,24.000-5.000 352 0,-24.000 5.000 64 15,0.000 0.000 16-15,40.000-6.000 0 0,-40.000 6.000-576 0,29.000-4.000-128 16,-29.000 4.000 0-16,27.000-4.000-16 0,-27.000 4.000-400 0,29.000-4.000-80 16,-29.000 4.000-16-16,0.000 0.000 0 0,33.000-6.000-256 0,-33.000 6.000 0 15,0.000 0.000 128-15,26.000-6.000-128 16,-26.000 6.000 0-16,0.000 0.000 0 0,0.000 0.000 0 0,19.000-8.000 0 0,-19.000 8.000-416 0,0.000 0.000 16 0,0.000 0.000 0 16,0.000 0.000-14240-1</inkml:trace>
  <inkml:trace contextRef="#ctx0" brushRef="#br0">12117.000 10704.000 6447 0,'0.000'0.000'272'0,"0.000"0.000"80"0,-6.000 3.000-352 0,6.000-3.000 0 15,0.000 0.000 0-15,0.000 0.000 0 0,0.000 0.000 2304 0,-7.000 8.000 400 16,7.000-8.000 80-16,-8.000 14.000 16 0,-1.000-6.000 272 0,2.000 3.000 48 0,1.000 0.000 16 0,-2.000 1.000 0 16,0.000 0.000-848-16,8.000-12.000-176 0,-13.000 28.000-16 0,5.000-14.000-16 15,8.000-14.000-864-15,-9.000 26.000-160 0,9.000-26.000-32 0,-7.000 23.000-16 16,7.000-23.000-464-16,0.000 0.000-96 0,0.000 0.000 0 0,-3.000 31.000-16 0,3.000-31.000-272 0,0.000 0.000-160 15,0.000 0.000 192-15,0.000 0.000-192 0,0.000 0.000 144 0,0.000 0.000-144 16,0.000 0.000 0-16,33.000 18.000 144 0,-33.000-18.000 48 0,23.000-5.000 16 16,-23.000 5.000 0-16,27.000-13.000 0 0,-11.000 4.000-208 0,0.000-2.000 128 31,0.000-1.000-128-31,0.000 1.000 0 0,-3.000-1.000-224 0,1.000 1.000-144 0,-4.000-1.000-16 0,3.000 1.000-16 16,-2.000 0.000-1584-16,-3.000 0.000-304 0</inkml:trace>
  <inkml:trace contextRef="#ctx0" brushRef="#br0">12339.000 10614.000 19343 0,'0.000'0.000'848'0,"0.000"0.000"192"0,0.000 0.000-832 0,0.000 0.000-208 0,0.000 0.000 0 0,0.000 0.000 0 16,0.000 0.000 1744-16,0.000 0.000 304 0,0.000 0.000 64 0,0.000 0.000 16 15,0.000 0.000 704-15,31.000 28.000 144 0,-31.000-28.000 32 0,0.000 0.000 0 16,0.000 0.000-1632-16,26.000 46.000-320 0,-26.000-46.000-64 0,0.000 0.000-16 15,15.000 43.000-320-15,-15.000-43.000-64 0,0.000 0.000-16 0,5.000 41.000 0 16,-5.000-41.000-96-16,0.000 0.000-32 0,-3.000 42.000 0 0,3.000-42.000 0 16,-11.000 29.000-256-16,3.000-14.000-48 0,1.000 3.000-16 0,-5.000 0.000 0 0,2.000 2.000-128 15,-6.000 1.000 160-15,-3.000 1.000-160 0,1.000 2.000 160 0,-4.000 2.000-352 16,-1.000 0.000-64-16</inkml:trace>
  <inkml:trace contextRef="#ctx0" brushRef="#br0">6662.000 10159.000 23951 0,'0.000'0.000'2128'0,"0.000"0.000"-1696"0,0.000 0.000-432 0,0.000 0.000 0 0,0.000 0.000 1168 0,0.000 0.000 160 0,0.000 0.000 16 16,0.000 0.000 16-16,0.000 0.000 624 0,-1.000 0.000 112 0,1.000 1.000 16 0,-2.000 0.000 16 0,2.000 2.000-1216 0,-2.000 1.000-240 0,2.000-4.000-48 0,-5.000 16.000-16 15,5.000-16.000-368-15,-7.000 28.000-80 0,7.000-28.000-16 0,-10.000 35.000 0 16,10.000-35.000 96-16,-9.000 45.000 16 0,4.000-21.000 0 0,5.000-24.000 0 15,-10.000 48.000 16-15,10.000-48.000 16 0,-7.000 51.000 0 0,7.000-51.000 0 0,-7.000 50.000-64 16,7.000-50.000-16-16,-5.000 48.000 0 0,5.000-48.000 0 0,-3.000 45.000-80 16,3.000-45.000-128-16,0.000 40.000 176 0,0.000-40.000-176 15,0.000 0.000 0-15,3.000 46.000 0 0,-3.000-46.000 0 0,0.000 0.000 0 0,5.000 36.000 0 0,-5.000-36.000 0 16,0.000 0.000 0-16,0.000 0.000 0 0,0.000 0.000 0 0,0.000 0.000 0 16,0.000 0.000 0-16,24.000 39.000 0 0,-24.000-39.000 0 0,0.000 0.000 0 15,0.000 0.000 0-15,0.000 0.000 0 0,29.000 0.000 0 0,-29.000 0.000 0 16,19.000-9.000 0-16,-8.000 1.000 0 0,-1.000-1.000 0 0,2.000-2.000 0 15,-2.000 0.000-192-15,0.000-2.000 48 16,-1.000 1.000-256-16,-2.000-2.000-48 0,-1.000 0.000-16 0,0.000 0.000 0 16,-3.000-2.000-816-16,-1.000 1.000-144 0,0.000-1.000-48 0,-4.000 0.000-14896 0</inkml:trace>
  <inkml:trace contextRef="#ctx0" brushRef="#br0">6482.000 10420.000 3679 0,'-3.000'-1.000'320'0,"1.000"0.000"-320"0,0.000 0.000 0 0,1.000 1.000 0 0,1.000 0.000 3472 0,0.000 0.000 624 15,1.000-1.000 128-15,-1.000 1.000 32 0,0.000 0.000-464 0,0.000-1.000-80 16,4.000 0.000-32-16,-1.000 0.000 0 0,-3.000 1.000-1696 0,0.000 0.000-352 16,24.000-4.000-64-16,-24.000 4.000-16 15,0.000 0.000-720-15,36.000-3.000-160 0,-36.000 3.000-32 0,0.000 0.000 0 0,40.000 1.000-288 0,-40.000-1.000-64 16,0.000 0.000-16-16,46.000 2.000 0 0,-46.000-2.000-80 0,0.000 0.000-32 15,44.000 4.000 0-15,-44.000-4.000 0 0,0.000 0.000-160 0,45.000 4.000 0 16,-45.000-4.000 0-16,0.000 0.000 0 0,41.000 2.000 0 16,-41.000-2.000 0-16,0.000 0.000 0 0,32.000-1.000 0 0,-32.000 1.000 0 0,0.000 0.000 0 15,32.000-4.000 0-15,-32.000 4.000 0 16,21.000-5.000-768-16,-10.000 1.000-128 0</inkml:trace>
  <inkml:trace contextRef="#ctx0" brushRef="#br0">6936.000 10367.000 19343 0,'0.000'0.000'848'0,"0.000"0.000"192"0,2.000 0.000-832 0,-1.000-1.000-208 0,2.000 1.000 0 0,0.000 0.000 0 16,-1.000 0.000 816-16,-2.000 0.000 112 0,0.000 0.000 32 0,0.000 0.000 0 16,32.000 4.000 1520-16,-32.000-4.000 304 0,0.000 0.000 64 0,43.000 6.000 16 15,-43.000-6.000-1296-15,0.000 0.000-256 0,43.000 8.000-48 0,-43.000-8.000-16 16,0.000 0.000-560-16,39.000 7.000-112 0,-39.000-7.000-32 0,0.000 0.000 0 0,38.000 8.000-272 0,-38.000-8.000-48 15,0.000 0.000-16-15,0.000 0.000 0 16,34.000 9.000-64-16,-34.000-9.000-16 0,0.000 0.000 0 0,0.000 0.000 0 0,0.000 0.000 48 0,0.000 0.000 0 16,0.000 0.000 0-16,0.000 0.000 0 15,0.000 0.000 112-15,0.000 0.000 32 0,0.000 0.000 0 0,0.000 0.000 0 16,0.000 0.000 16-16,0.000 0.000 16 0,0.000 0.000 0 0,-7.000 27.000 0 0,-2.000-19.000-32 0,-4.000 2.000 0 16,0.000 1.000 0-16,-3.000 3.000 0 0,0.000-1.000-192 0,2.000 0.000-128 15,-4.000 0.000 128-15,4.000 1.000-128 0,1.000-1.000 0 0,-1.000-1.000 0 16,2.000-1.000 0-16,1.000 0.000 0 15,2.000-2.000 0-15,-1.000 0.000 0 0,2.000-2.000 0 0,3.000-2.000 0 0,5.000-5.000-160 0,-8.000 8.000-48 0,8.000-8.000-16 16,0.000 0.000 0 0,0.000 0.000-544-16,0.000 0.000-128 0,0.000 0.000 0 0,0.000 0.000-17920 0</inkml:trace>
  <inkml:trace contextRef="#ctx0" brushRef="#br0">7329.000 10402.000 13823 0,'0.000'0.000'1216'0,"0.000"0.000"-960"0,0.000 0.000-256 0,0.000 0.000 0 0,0.000 0.000 2304 0,0.000 0.000 400 15,0.000 2.000 96-15,0.000-2.000 16 0,0.000 1.000 64 0,0.000 0.000 0 16,0.000 0.000 16-16,0.000-1.000 0 0,0.000 0.000-1104 0,0.000 0.000-240 16,0.000 0.000-32-16,-7.000 25.000-16 0,7.000-25.000-720 0,0.000 0.000-144 15,-7.000 30.000-16-15,7.000-30.000-16 0,-7.000 25.000-224 0,7.000-25.000-64 16,-6.000 26.000 0-16,6.000-26.000 0 0,0.000 0.000-176 0,-6.000 39.000-144 15,6.000-39.000 192-15,0.000 0.000-192 0,0.000 33.000 0 0,0.000-33.000 0 16,0.000 0.000 0-16,0.000 0.000 0 0,0.000 0.000 0 0,0.000 0.000 0 16,19.000 39.000 0-16,-19.000-39.000 0 15,0.000 0.000 0-15,0.000 0.000 0 0,0.000 0.000 0 0,35.000 6.000 0 16,-35.000-6.000 0-16,20.000-6.000 128 16,-20.000 6.000-128-16,24.000-14.000 160 0,-10.000 5.000-32 0,-3.000-4.000-128 15,2.000 0.000 192-15,-3.000-2.000-64 0,0.000 0.000-128 0,-3.000 2.000 0 0,1.000-1.000 0 0,-2.000 0.000 0 16,1.000 0.000 0-16,-4.000 1.000 0 0,0.000-1.000 0 0,-3.000 1.000-176 15,2.000 1.000 176-15,-2.000 0.000 0 0,-2.000 2.000 0 0,1.000-1.000 0 16,-3.000 1.000 0-16,1.000 1.000 0 0,0.000 0.000 0 0,-5.000 2.000 0 16,3.000 1.000 0-16,0.000 1.000 0 0,-1.000-1.000 0 0,-2.000 2.000 128 15,0.000 1.000-128-15,1.000 0.000 0 0,-3.000 1.000 0 0,1.000 1.000 0 16,-1.000 0.000 0-16,1.000 0.000 0 0,-1.000 1.000 0 0,0.000 1.000 0 16,1.000 1.000 0-16,0.000-1.000-208 0,-1.000 2.000 16 0,2.000-1.000 16 0,3.000-1.000-144 15,-2.000 1.000-16-15,0.000 1.000-16 0,2.000 1.000 0 16,2.000-1.000-336-16,-2.000 0.000-64 0,2.000 1.000-16 0,3.000-4.000-17200 15</inkml:trace>
  <inkml:trace contextRef="#ctx0" brushRef="#br0">7801.000 10438.000 30399 0,'0.000'0.000'2704'0,"0.000"0.000"-2160"16,0.000 0.000-544-16,0.000 0.000 0 0,0.000 0.000 304 0,0.000 0.000-48 0,0.000 0.000-16 0,0.000 0.000 0 0,0.000 0.000 976 0,0.000 0.000 192 0,0.000 0.000 32 0,0.000 0.000 16 0,0.000 0.000-1216 0,0.000 0.000-240 0,0.000 0.000 0 0,37.000 25.000 0 15,-37.000-25.000-144-15,0.000 0.000 144 0,0.000 0.000 0 0</inkml:trace>
  <inkml:trace contextRef="#ctx0" brushRef="#br0">7803.000 10609.000 13823 0,'0.000'0.000'1216'0,"0.000"0.000"-960"0,0.000 0.000-256 0,0.000 0.000 0 0,0.000 0.000 3792 0,0.000 0.000 720 15,0.000 0.000 144-15,0.000 0.000 16 0,0.000 0.000-2112 0,0.000 0.000-416 16,0.000 0.000-96-16,0.000 0.000 0 0,0.000 0.000-1424 0,0.000 0.000-288 15,0.000 0.000-48-15,33.000 24.000-16 0</inkml:trace>
  <inkml:trace contextRef="#ctx0" brushRef="#br0">13048.000 11555.000 16575 0,'-3.000'-2.000'1472'0,"1.000"1.000"-1168"15,2.000 1.000-304-15,0.000 0.000 0 0,0.000 0.000 1584 0,0.000 0.000 256 0,-3.000-2.000 48 0,0.000 1.000 16 0,1.000-1.000 784 0,-4.000 0.000 176 0,5.000 1.000 16 0,-1.000 0.000 16 0,2.000 1.000-1040 0,0.000 0.000-224 0,0.000 0.000-32 0,0.000 0.000-16 16,0.000 0.000-912-16,0.000 0.000-176 15,-2.000-1.000-48-15,2.000 1.000 0 0,0.000 0.000-176 0,0.000 0.000-32 16,0.000 0.000-16-16,0.000 0.000 0 0,0.000 0.000-96 0,0.000 0.000 0 0,0.000 0.000-128 0,34.000-5.000 192 16,-34.000 5.000-192-16,0.000 0.000 144 15,33.000-5.000-144-15,-33.000 5.000 128 0,0.000 0.000-128 0,39.000-3.000 160 16,-39.000 3.000-160-16,27.000-2.000 160 0,-27.000 2.000-160 0,0.000 0.000 0 16,40.000-2.000 0-16,-40.000 2.000 0 0,30.000 0.000 0 0,-30.000 0.000 0 0,0.000 0.000 0 0,42.000 0.000 0 15,-42.000 0.000 0-15,0.000 0.000 0 0,38.000 3.000 0 0,-38.000-3.000 0 0,0.000 0.000 0 0,0.000 0.000 0 31,36.000 2.000 0-31,-36.000-2.000 0 0,0.000 0.000 0 0,0.000 0.000 0 0,0.000 0.000 0 0,0.000 0.000 0 0,0.000 0.000 0 0,33.000 4.000 0 16,-33.000-4.000 0-16,0.000 0.000 0 16,0.000 0.000-592-16,0.000 0.000-48 0,0.000 0.000-16 0,0.000 0.000-17712 15</inkml:trace>
  <inkml:trace contextRef="#ctx0" brushRef="#br0">13005.000 11704.000 20271 0,'-1.000'-1.000'1792'0,"1.000"1.000"-1424"15,0.000 0.000-368-15,0.000 0.000 0 0,0.000 0.000 1376 0,0.000 0.000 208 0,0.000 0.000 32 0,0.000 0.000 16 16,0.000 0.000 352-16,0.000 0.000 64 0,24.000-7.000 0 0,-24.000 7.000 16 31,25.000-5.000-624-31,-25.000 5.000-128 0,37.000-5.000-32 0,-37.000 5.000 0 0,41.000-6.000-448 0,-41.000 6.000-112 0,45.000-7.000-16 0,-24.000 3.000 0 16,-21.000 4.000-336-16,43.000-4.000-80 0,-43.000 4.000-16 0,40.000-4.000 0 15,-40.000 4.000-144-15,37.000-4.000-128 16,-37.000 4.000 144-16,35.000-5.000-144 0,-35.000 5.000 0 0,0.000 0.000 0 16,37.000-4.000 0-16,-37.000 4.000 0 0,0.000 0.000 0 0,0.000 0.000 0 0,35.000-2.000 0 0,-35.000 2.000 0 0,0.000 0.000 0 0,0.000 0.000 0 15,0.000 0.000 0 1,0.000 0.000 0 0,0.000 0.000-464-16,0.000 0.000-96 0,0.000 0.000-16 0,0.000 0.000-17456 0</inkml:trace>
  <inkml:trace contextRef="#ctx0" brushRef="#br0">13309.000 11390.000 21183 0,'0.000'0.000'944'0,"0.000"0.000"192"0,0.000 0.000-912 0,0.000 0.000-224 0,0.000 0.000 0 0,0.000 0.000 0 16,0.000 0.000 384-16,0.000 0.000 16 0,0.000 0.000 16 0,0.000 0.000 0 15,0.000 0.000 1760-15,43.000 29.000 368 0,-43.000-29.000 64 0,0.000 0.000 16 16,39.000 30.000-1152-16,-39.000-30.000-240 0,0.000 0.000-32 0,40.000 29.000-16 16,-40.000-29.000-352-16,0.000 0.000-80 0,36.000 29.000-16 0,-36.000-29.000 0 15,0.000 0.000-288-15,29.000 27.000-48 0,-29.000-27.000-16 0,0.000 0.000 0 16,0.000 0.000-192-16,0.000 0.000-32 0,29.000 37.000-16 0,-29.000-37.000 0 0,0.000 0.000 16 0,0.000 0.000 0 16,0.000 0.000 0-16,-3.000 40.000 0 0,3.000-40.000 96 0,-16.000 26.000 0 15,4.000-8.000 16-15,-5.000 1.000 0 0,-4.000 4.000-144 0,-1.000 3.000-128 16,-4.000 2.000 192-16,-3.000 1.000-192 0,0.000 2.000-128 0,0.000-2.000-144 15,1.000-1.000-32-15,4.000-3.000-18448 16</inkml:trace>
  <inkml:trace contextRef="#ctx0" brushRef="#br0">14187.000 12508.000 26719 0,'0.000'0.000'2368'0,"0.000"0.000"-1888"0,0.000 0.000-480 0,0.000 0.000 0 0,0.000 0.000 1168 0,0.000 0.000 144 0,0.000 0.000 32 0,0.000 0.000 0 0,0.000 0.000 304 0,0.000 0.000 64 0,0.000 0.000 16 0,0.000 0.000 0 15,0.000 0.000-1056-15,0.000 0.000-208 0,0.000 0.000-32 0,0.000 0.000-16 0,0.000 0.000-112 16,0.000 0.000-32-16,0.000 0.000 0 0,0.000 0.000 0 0,0.000 0.000-64 0,0.000 0.000-16 31,0.000 0.000 0-31,0.000 0.000 0 0,32.000 3.000 0 0,-32.000-3.000 0 0,0.000 0.000 0 0,0.000 0.000 0 16,31.000 1.000-192-16,-31.000-1.000 176 0,0.000 0.000-176 0,0.000 0.000 160 15,34.000 1.000-160-15,-34.000-1.000 192 16,0.000 0.000-192-16,0.000 0.000 192 0,38.000 0.000-192 0,-38.000 0.000 0 16,0.000 0.000 0-16,0.000 0.000 128 0,39.000 0.000-128 0,-39.000 0.000 0 15,0.000 0.000 0-15,0.000 0.000 0 0,39.000-1.000 0 0,-39.000 1.000 0 16,0.000 0.000 0-16,32.000-1.000 0 0,-32.000 1.000 0 0,0.000 0.000 0 0,35.000-3.000 128 16,-35.000 3.000-128-16,0.000 0.000 0 0,40.000-2.000 0 15,-40.000 2.000 0-15,0.000 0.000 0 0,39.000-2.000 0 0,-39.000 2.000 128 0,0.000 0.000-128 0,38.000 0.000 0 16,-38.000 0.000 0-16,0.000 0.000 0 0,41.000 1.000 0 0,-41.000-1.000 0 15,0.000 0.000 0-15,36.000 4.000 0 0,-36.000-4.000 0 0,0.000 0.000 0 16,38.000 3.000 0-16,-38.000-3.000 0 0,0.000 0.000 0 0,43.000 2.000 0 16,-43.000-2.000 0-16,31.000 1.000 0 0,-31.000-1.000 0 0,32.000 0.000 0 15,-32.000 0.000 0-15,30.000 0.000 0 0,-30.000 0.000 0 0,32.000 0.000 0 16,-32.000 0.000 0-16,32.000 0.000 0 0,-32.000 0.000 0 0,32.000 0.000 0 0,-32.000 0.000 0 0,32.000 0.000 0 16,-32.000 0.000 0-16,0.000 0.000 0 15,40.000-1.000 0-15,-40.000 1.000 0 0,0.000 0.000 0 0,45.000 0.000 0 16,-45.000 0.000 0-16,35.000 0.000 0 0,-35.000 0.000 0 0,32.000 0.000 0 0,-32.000 0.000 0 15,32.000 0.000 0-15,-32.000 0.000 0 0,32.000-1.000 0 0,-32.000 1.000 0 16,30.000-2.000 0-16,-30.000 2.000 0 0,34.000-2.000 0 0,-34.000 2.000 128 0,33.000-2.000-128 16,-33.000 2.000 0-16,34.000-2.000 128 0,-34.000 2.000 80 0,35.000-1.000 16 15,-35.000 1.000 0-15,34.000-2.000 0 0,-34.000 2.000-224 0,43.000-2.000 0 16,-43.000 2.000 0-16,46.000-1.000 0 0,-46.000 1.000 0 0,43.000-2.000 0 16,-43.000 2.000 0-16,44.000-2.000 0 0,-44.000 2.000 0 0,43.000-2.000 0 0,-43.000 2.000 0 15,43.000-1.000 0-15,-43.000 1.000 0 0,43.000-1.000 0 0,-43.000 1.000 0 0,42.000-1.000 0 16,-42.000 1.000 0-16,40.000-1.000 0 0,-40.000 1.000 0 0,46.000 0.000 0 15,-46.000 0.000 0-15,53.000 0.000 0 0,-53.000 0.000 0 0,53.000-1.000 0 16,-53.000 1.000 0-16,53.000-2.000 0 0,-53.000 2.000 0 0,49.000-2.000 0 16,-49.000 2.000 0-16,48.000-1.000 0 0,-48.000 1.000 0 0,45.000-2.000 0 15,-45.000 2.000 0-15,51.000 0.000 0 16,-51.000 0.000 0-16,50.000 0.000 0 0,-50.000 0.000 0 0,51.000 2.000 0 0,-51.000-2.000 0 16,51.000 1.000 0-16,-51.000-1.000 0 0,52.000 2.000 0 15,-52.000-2.000 0-15,51.000 1.000 0 0,-51.000-1.000 0 0,46.000 1.000 0 0,-46.000-1.000 0 0,47.000 0.000 0 0,-47.000 0.000 0 0,46.000 0.000 0 16,-46.000 0.000 0-16,51.000 0.000 0 0,-51.000 0.000 0 15,51.000 0.000 0-15,-51.000 0.000 0 0,52.000 0.000 0 0,-52.000 0.000 0 0,52.000-1.000 0 16,-52.000 1.000 0-16,48.000 0.000 0 16,-48.000 0.000 0-16,48.000 0.000 0 0,-48.000 0.000 0 0,44.000 0.000 0 0,-44.000 0.000 0 0,43.000 0.000 0 15,-43.000 0.000 0-15,41.000 0.000 0 0,-41.000 0.000 0 0,37.000 0.000 0 16,-37.000 0.000 0-16,40.000-2.000 0 0,-40.000 2.000 0 0,38.000-1.000 0 16,-38.000 1.000 0-16,37.000-1.000 0 0,-37.000 1.000 0 0,35.000-1.000 0 15,-35.000 1.000 0-15,32.000-2.000 0 0,-32.000 2.000 0 16,29.000-1.000 0-16,-29.000 1.000 0 0,29.000-2.000 0 0,-29.000 2.000 0 0,0.000 0.000 0 15,40.000-2.000 0-15,-40.000 2.000 0 16,0.000 0.000 0-16,34.000-3.000 0 0,-34.000 3.000 0 0,0.000 0.000 0 0,38.000-3.000 0 16,-38.000 3.000 0-16,0.000 0.000 0 0,36.000-1.000 0 0,-36.000 1.000 0 0,0.000 0.000 0 15,31.000-1.000 0-15,-31.000 1.000 0 0,0.000 0.000 0 0,32.000-2.000 0 16,-32.000 2.000 0-16,0.000 0.000 0 0,35.000-1.000 0 0,-35.000 1.000 0 0,0.000 0.000 0 0,36.000 0.000 0 16,-36.000 0.000 0-16,0.000 0.000 0 0,36.000 0.000 0 0,-36.000 0.000 0 15,0.000 0.000 0-15,32.000 0.000 0 16,-32.000 0.000 0-16,0.000 0.000 0 0,34.000 1.000 0 0,-34.000-1.000 0 15,0.000 0.000 0-15,32.000 1.000 0 0,-32.000-1.000 0 0,0.000 0.000 0 16,30.000 1.000 0-16,-30.000-1.000 0 0,0.000 0.000 0 0,34.000 0.000 0 0,-34.000 0.000 0 16,0.000 0.000 0-16,35.000-1.000 0 0,-35.000 1.000 0 0,0.000 0.000 0 0,35.000-2.000 0 15,-35.000 2.000 0-15,0.000 0.000 0 0,35.000-1.000 0 0,-35.000 1.000 0 16,0.000 0.000 0-16,32.000-1.000 0 16,-32.000 1.000 0-16,0.000 0.000 0 0,42.000 0.000 0 0,-42.000 0.000 0 0,32.000 1.000 0 0,-32.000-1.000 0 15,29.000 1.000 0-15,-29.000-1.000 0 0,30.000 1.000 0 0,-30.000-1.000 0 16,29.000 1.000 0-16,-29.000-1.000 0 0,27.000 1.000 0 0,-27.000-1.000 0 0,0.000 0.000 0 0,40.000 2.000 0 15,-40.000-2.000 0-15,27.000 0.000 0 0,-27.000 0.000 0 0,0.000 0.000 0 16,37.000 0.000 0-16,-37.000 0.000 0 0,0.000 0.000 0 0,38.000 0.000 0 16,-38.000 0.000 0-16,0.000 0.000 0 0,36.000 0.000 0 0,-36.000 0.000 0 15,0.000 0.000 0-15,33.000 1.000 0 16,-33.000-1.000 0-16,0.000 0.000 0 0,29.000 2.000 0 0,-29.000-2.000 0 16,0.000 0.000 0-16,0.000 0.000 0 0,32.000 1.000 0 0,-32.000-1.000 0 15,0.000 0.000 0-15,0.000 0.000 0 0,28.000 1.000 0 0,-28.000-1.000 0 16,0.000 0.000 0-16,0.000 0.000 0 0,0.000 0.000 0 0,27.000 0.000 0 15,-27.000 0.000 0-15,0.000 0.000 0 0,0.000 0.000 0 0,0.000 0.000 0 0,0.000 0.000 0 16,0.000 0.000 0-16,28.000 0.000 0 0,-28.000 0.000 0 0,0.000 0.000 0 0,0.000 0.000 0 16,0.000 0.000 0-16,0.000 0.000 0 0,0.000 0.000 0 0,0.000 0.000 0 15,27.000-2.000 0-15,-27.000 2.000 0 0,0.000 0.000 0 0,0.000 0.000 0 16,0.000 0.000 0-16,0.000 0.000 0 0,0.000 0.000 0 0,0.000 0.000 0 16,0.000 0.000 0-16,26.000-2.000 0 0,-26.000 2.000 0 0,0.000 0.000 0 15,0.000 0.000 0-15,0.000 0.000 0 0,0.000 0.000 0 0,0.000 0.000 0 16,0.000 0.000 0-16,0.000 0.000 0 0,0.000 0.000 0 0,0.000 0.000 0 15,0.000 0.000 0-15,0.000 0.000 0 0,0.000 0.000 0 0,0.000 0.000 0 16,0.000 0.000 0-16,0.000 0.000 0 0,0.000 0.000-192 0,0.000 0.000 64 0,0.000 0.000 128 0,0.000 0.000-208 31,0.000 0.000-464-31,0.000 0.000-96 0,0.000 0.000 0 0,0.000 0.000-17600 0</inkml:trace>
  <inkml:trace contextRef="#ctx0" brushRef="#br0">18424.000 12394.000 1839 0,'0.000'0.000'160'0,"0.000"0.000"-160"0,0.000 0.000 0 0,0.000 0.000 0 0,0.000 0.000 4112 0,0.000 0.000 800 0,0.000 0.000 144 0,0.000 0.000 48 0,0.000 0.000-1712 0,0.000 0.000-352 0,0.000 0.000-64 0,0.000 0.000-16 0,0.000 0.000-992 0,0.000 0.000-208 15,0.000 0.000-32-15,0.000 0.000-16 0,0.000 0.000-656 0,0.000 0.000-128 16,0.000 0.000-32-16,0.000 0.000 0 0,33.000 7.000-480 0,-33.000-7.000-96 16,0.000 0.000-32-16,0.000 0.000 0 0,0.000 0.000-64 0,32.000 5.000-16 15,-32.000-5.000 0-15,0.000 0.000 0 0,0.000 0.000-48 0,0.000 0.000-16 16,36.000 4.000 0-16,-36.000-4.000 0 0,0.000 0.000 0 0,0.000 0.000 0 0,0.000 0.000 0 0,33.000 3.000 0 16,-33.000-3.000-144-16,0.000 0.000 160 0,0.000 0.000-160 0,0.000 0.000 160 15,0.000 0.000-160-15,36.000 5.000 0 0,-36.000-5.000 0 16,0.000 0.000 128-16,0.000 0.000-128 0,0.000 0.000 0 15,34.000 7.000 0-15,-34.000-7.000 0 0,0.000 0.000 0 0,0.000 0.000 0 16,0.000 0.000 0-16,0.000 0.000 0 0,32.000 10.000 0 0,-32.000-10.000 0 0,0.000 0.000 0 0,0.000 0.000 0 16,0.000 0.000 0-16,0.000 0.000 0 0,0.000 0.000 0 0,0.000 0.000 0 15,0.000 0.000 368-15,0.000 0.000-16 0,0.000 0.000 0 0,0.000 0.000 0 0,0.000 0.000-96 0,0.000 0.000 0 16,0.000 0.000-16-16,0.000 0.000 0 0,0.000 0.000-64 0,0.000 0.000-16 16,2.000 31.000 0-16,-2.000-31.000 0 0,-23.000 16.000-160 0,5.000-5.000-176 15,-6.000 3.000 48-15,-7.000 1.000 0 16,-5.000 0.000-704-16,-7.000 4.000-144 0</inkml:trace>
  <inkml:trace contextRef="#ctx0" brushRef="#br0">15000.000 10218.000 8287 0,'0.000'-1.000'736'0,"0.000"0.000"-592"0,0.000 1.000-144 0,0.000 0.000 0 0,0.000 0.000 768 0,0.000 0.000 128 0,0.000 0.000 32 0,0.000 0.000 0 0,0.000 0.000 368 0,0.000-1.000 80 0,0.000 1.000 16 0,2.000 0.000 0 16,-1.000 1.000-464-16,-1.000 0.000-96 0,3.000 1.000 0 0,-1.000 0.000-16 15,-1.000 0.000 208-15,1.000 0.000 64 0,1.000 1.000 0 0,-1.000 0.000 0 0,-2.000-3.000-176 0,0.000 0.000-16 16,0.000 0.000-16-16,0.000 0.000 0 0,0.000 0.000-160 0,0.000 0.000-16 31,17.000 47.000-16-31,-17.000-47.000 0 0,0.000 0.000-144 0,0.000 0.000-32 16,13.000 48.000 0-16,-13.000-48.000 0 0,0.000 0.000-16 0,10.000 46.000-16 0,-10.000-46.000 0 0,0.000 0.000 0 0,8.000 53.000 32 0,-8.000-53.000 0 15,3.000 39.000 0-15,-3.000-39.000 0 0,3.000 46.000-144 0,-3.000-46.000-32 16,0.000 52.000 0-16,0.000-52.000 0 0,0.000 50.000-112 0,0.000-50.000-32 16,0.000 51.000 0-16,0.000-51.000 0 0,-3.000 52.000 80 0,3.000-52.000 16 15,-2.000 48.000 0-15,2.000-48.000 0 0,-1.000 52.000-48 0,1.000-52.000-16 16,-2.000 56.000 0-16,2.000-56.000 0 0,-3.000 60.000-224 0,3.000-60.000 0 15,0.000 66.000 128-15,0.000-66.000-128 16,-2.000 62.000 0-16,2.000-62.000 128 0,-1.000 56.000-128 0,1.000-56.000 0 0,-2.000 52.000 352 0,2.000-52.000-32 0,0.000 51.000 0 0,0.000-51.000 0 16,0.000 49.000-64-16,0.000-49.000 0 0,0.000 58.000-16 15,0.000-58.000 0 1,0.000 68.000-240-16,0.000-68.000 0 0,-3.000 64.000 0 0,3.000-64.000 0 0,0.000 57.000 0 0,0.000-57.000 0 0,0.000 48.000 128 0,0.000-48.000-128 16,0.000 46.000 0-16,0.000-46.000 0 0,0.000 45.000 0 0,0.000-45.000 0 15,3.000 48.000 0-15,-3.000-48.000 0 16,2.000 47.000 128-16,-2.000-47.000-128 0,1.000 53.000 0 0,-1.000-53.000 144 0,0.000 52.000-144 0,0.000-52.000 128 31,0.000 43.000-128-31,0.000-43.000 128 0,-1.000 38.000-128 0,1.000-38.000 128 16,-2.000 36.000-128-16,2.000-36.000 0 0,0.000 34.000 0 0,0.000-34.000 0 15,-3.000 33.000 0-15,3.000-33.000 0 0,0.000 41.000 0 0,0.000-41.000 0 16,0.000 44.000 0-16,0.000-44.000 0 0,0.000 44.000 0 0,0.000-44.000 0 0,-1.000 40.000 0 0,1.000-40.000 0 0,0.000 43.000 0 0,0.000-43.000 0 0,-2.000 43.000 0 16,2.000-43.000 0-16,0.000 38.000 0 0,0.000-38.000 0 0,-2.000 34.000 0 0,2.000-34.000 0 31,0.000 33.000 0-31,0.000-33.000 0 0,0.000 33.000 0 0,0.000-33.000 0 15,-3.000 33.000 0-15,3.000-33.000 0 0,0.000 40.000 0 0,0.000-40.000 0 16,-2.000 40.000 128-16,2.000-40.000-128 0,0.000 43.000 0 0,0.000-43.000 0 16,-1.000 38.000 0-16,1.000-38.000 0 0,-2.000 38.000 0 0,2.000-38.000 0 15,-2.000 40.000 0-15,2.000-40.000 0 0,-1.000 36.000 192 0,1.000-36.000-64 16,-3.000 33.000 0-16,3.000-33.000 0 0,-5.000 29.000 64 0,5.000-29.000 16 16,0.000 29.000 0-16,0.000-29.000 0 0,-1.000 29.000-208 0,1.000-29.000 0 15,-2.000 28.000 0-15,2.000-28.000 0 0,-2.000 28.000 0 0,2.000-28.000 0 16,-1.000 28.000 0-16,1.000-28.000 0 0,-2.000 31.000 0 0,2.000-31.000 0 15,2.000 57.000 0-15,-2.000-28.000 0 0,0.000-29.000 0 0,0.000 44.000 0 0,0.000-44.000 0 16,0.000 29.000 0-16,0.000-29.000 0 0,-2.000 26.000 0 0,2.000-26.000 128 16,0.000 25.000-128-16,0.000-25.000 0 0,0.000 0.000 128 0,0.000 37.000-128 0,0.000-37.000 0 15,0.000 0.000 0-15,0.000 31.000 0 0,0.000-31.000 0 0,0.000 0.000 0 16,0.000 28.000 0-16,0.000-28.000 0 0,0.000 0.000 0 0,3.000 25.000 0 16,-3.000-25.000 0-16,0.000 0.000 0 0,0.000 0.000 0 0,2.000 31.000 0 15,-2.000-31.000 0-15,0.000 0.000 0 0,0.000 0.000 0 0,3.000 30.000 0 16,-3.000-30.000 0-16,0.000 0.000 0 0,3.000 24.000 0 0,-3.000-24.000 0 15,0.000 0.000 0-15,0.000 24.000 0 0,0.000-24.000 0 0,0.000 0.000 0 16,0.000 0.000 0-16,0.000 27.000 0 0,0.000-27.000 0 0,0.000 0.000 0 16,0.000 0.000 0-16,0.000 0.000 0 0,-3.000 25.000 0 0,3.000-25.000 0 0,0.000 0.000 0 15,0.000 0.000 0-15,0.000 0.000 0 0,0.000 0.000 0 0,0.000 0.000 0 16,0.000 0.000 0-16,0.000 0.000 0 0,0.000 0.000 0 0,0.000 0.000-144 0,0.000 0.000-80 16,0.000 0.000-16-16,-13.000-12.000-18592 15</inkml:trace>
  <inkml:trace contextRef="#ctx0" brushRef="#br0">15024.000 10273.000 12895 0,'3.000'-2.000'1152'16,"0.000"-1.000"-928"-16,0.000 2.000-224 0,-1.000 0.000 0 0,-2.000 1.000 384 0,1.000-1.000 48 0,4.000-1.000 0 0,0.000-3.000 0 0,0.000 2.000-48 0,3.000-2.000-16 0,-2.000 2.000 0 0,-4.000 1.000 0 0,3.000 1.000 432 0,-5.000 0.000 96 0,3.000 1.000 0 0,-3.000 0.000 16 15,3.000 0.000 320-15,-3.000 0.000 64 0,0.000 1.000 16 0,0.000-1.000 0 16,0.000 1.000 176-16,0.000 0.000 48 0,0.000 1.000 0 0,0.000-1.000 0 16,0.000 1.000-224-16,0.000 1.000-32 0,-3.000 0.000-16 0,2.000 2.000 0 15,-1.000-1.000-496-15,-1.000 1.000-80 0,-1.000 1.000-32 0,-2.000 1.000 0 0,1.000 0.000 16 0,-3.000 1.000 0 16,0.000 1.000 0-16,0.000 0.000 0 0,-3.000 0.000-352 0,0.000 1.000-80 15,1.000-1.000-16-15,-1.000 0.000 0 0,-2.000 3.000-224 0,2.000-2.000 0 16,-2.000 2.000 0-16,2.000-3.000 0 16,0.000 1.000-192-16,4.000-2.000 32 0,-1.000-1.000 0 0,2.000 0.000 0 15,3.000-3.000-1920 1,-2.000-2.000-384-16</inkml:trace>
  <inkml:trace contextRef="#ctx0" brushRef="#br0">15014.000 10238.000 24879 0,'2.000'0.000'1088'0,"-2.000"0.000"256"0,1.000 0.000-1088 0,-1.000 0.000-256 0,2.000 0.000 0 0,-2.000 0.000 0 15,2.000 1.000 544-15,-2.000-1.000 48 0,0.000 0.000 16 0,0.000 0.000 0 16,0.000 0.000 1536-16,0.000 0.000 304 0,35.000 23.000 64 0,-35.000-23.000 16 16,0.000 0.000-1312-16,0.000 0.000-256 0,0.000 0.000-48 0,35.000 33.000-16 0,-35.000-33.000-592 0,0.000 0.000-128 15,0.000 0.000-32-15,32.000 27.000 0 16,-32.000-27.000-144-16,0.000 0.000 0 0,0.000 0.000 0 0,43.000 34.000 0 15,-43.000-34.000-160-15,0.000 0.000-16 16,34.000 34.000 0-16,-34.000-34.000-17360 0</inkml:trace>
  <inkml:trace contextRef="#ctx0" brushRef="#br0">15105.000 11488.000 1839 0,'0.000'0.000'160'0,"0.000"0.000"-160"0,0.000 0.000 0 0,0.000 0.000 0 0,0.000 0.000 416 0,0.000 0.000 48 0,0.000 0.000 16 0,0.000 0.000 0 0,0.000 0.000 384 0,0.000 0.000 80 15,0.000-1.000 16-15,0.000 1.000 0 0,0.000 0.000-80 0,0.000 0.000-16 16,0.000 0.000 0-16,0.000 0.000 0 0,0.000 0.000 0 0,0.000 0.000 0 0,0.000 0.000 0 0,0.000 0.000 0 0,0.000 0.000-80 0,0.000 0.000-16 16,0.000 0.000 0-16,0.000 0.000 0 0,0.000 0.000-96 0,0.000 0.000-32 31,0.000 0.000 0-31,0.000 0.000 0 0,0.000 0.000 48 0,0.000 0.000 0 0,0.000 0.000 0 0,0.000 0.000 0 0,0.000 0.000 144 0,0.000 0.000 16 31,0.000 0.000 16-31,0.000 0.000 0 0,0.000 0.000-160 0,0.000 0.000-48 16,0.000 0.000 0-16,0.000 0.000 0 0,0.000 0.000-160 0,0.000 0.000-48 0,0.000 0.000 0 0,0.000 0.000 0 0,0.000 0.000-224 0,0.000 0.000-48 31,-1.000 0.000-16-31,1.000 0.000 0 0,0.000 0.000-160 0,0.000 0.000 0 0,0.000 0.000 0 0,0.000 0.000 0 0,0.000 0.000 0 0,0.000 0.000 0 0,0.000 0.000 0 0,0.000 0.000 0 31,0.000 0.000 0-31,0.000 0.000 192 0,0.000 0.000-192 0,0.000 0.000 192 16,0.000 0.000 288-16,0.000 0.000 64 0,0.000 0.000 16 0,0.000 0.000 0 15,0.000 0.000-256-15,0.000 0.000-48 0,0.000 0.000-16 0,0.000 0.000 0 16,0.000 0.000-80-16,0.000 0.000-16 0,0.000 0.000 0 0,0.000 0.000 0 16,0.000 0.000 80-16,0.000 0.000 16 0,0.000 0.000 0 0,0.000 0.000 0 15,0.000 0.000-112-15,0.000 0.000 0 0,0.000 0.000-128 0,0.000 0.000 192 16,0.000 0.000 128-16,0.000 0.000 0 0,0.000 0.000 16 0,0.000 0.000 0 16,0.000 0.000-112-16,0.000 0.000-32 0,0.000 0.000 0 0,0.000 0.000 0 15,0.000 0.000-48-15,0.000 0.000-16 0,0.000 0.000 0 0,0.000 0.000 0 16,0.000 0.000 0-16,0.000 0.000 0 0,0.000 0.000 0 0,0.000 0.000 0 15,0.000 0.000 64-15,0.000 0.000 16 0,0.000 0.000 0 0,0.000 0.000 0 0,0.000 0.000-32 16,0.000 0.000-16-16,0.000 0.000 0 0,0.000 0.000 0 0,0.000 0.000-160 0,0.000 0.000 192 16,0.000 0.000-192-16,0.000 0.000 192 0,0.000 0.000-192 0,0.000 0.000 0 15,0.000 0.000 144-15,0.000 0.000-144 0,0.000 0.000 0 0,0.000 0.000 128 16,0.000 0.000-128-16,0.000 0.000 0 0,0.000 0.000 128 0,0.000 0.000-128 16,0.000 0.000 128-16,0.000 0.000-128 0,0.000 0.000 192 0,0.000 0.000-48 15,0.000 0.000 0-15,0.000 0.000 0 0,0.000 0.000 0 0,0.000 0.000 0 16,0.000 0.000 0-16,0.000 0.000 0 0,0.000 0.000-144 0,30.000-1.000 160 15,-30.000 1.000-160-15,0.000 0.000 160 0,0.000 0.000-160 0,0.000 0.000 0 16,0.000 0.000 144-16,0.000 0.000-144 0,0.000 0.000 256 0,0.000 0.000 0 0,24.000-5.000-16 0,-24.000 5.000 0 16,0.000 0.000-240-16,0.000 0.000 144 0,0.000 0.000-144 15,0.000 0.000 128-15,22.000-5.000-128 0,-22.000 5.000 0 0,0.000 0.000 0 0,0.000 0.000 0 16,0.000 0.000 0-16,0.000 0.000 0 16,21.000-5.000 128-16,-21.000 5.000-128 0,0.000 0.000 0 0,0.000 0.000 0 15,17.000-5.000 0-15,-17.000 5.000 0 0,0.000 0.000 0 0,0.000 0.000 0 0,0.000 0.000 0 0,22.000-6.000 0 16,-22.000 6.000 0-16,0.000 0.000 0 0,0.000 0.000 0 0,17.000-6.000 0 15,-17.000 6.000 240-15,0.000 0.000-48 0,16.000-5.000 0 0,-16.000 5.000 0 16,0.000 0.000-192-16,13.000-5.000 176 0,-13.000 5.000-176 0,0.000 0.000 160 16,18.000-6.000-160-16,-18.000 6.000 0 0,0.000 0.000 0 0,17.000-7.000 0 15,-17.000 7.000 0-15,12.000-5.000 0 0,-12.000 5.000 0 0,0.000 0.000 0 16,17.000-7.000 0-16,-17.000 7.000 0 0,0.000 0.000 0 0,15.000-7.000 0 0,-15.000 7.000 0 0,0.000 0.000 0 16,17.000-6.000 0-16,-17.000 6.000 0 0,11.000-6.000 0 0,-11.000 6.000 0 15,0.000 0.000 0-15,13.000-8.000 0 0,-13.000 8.000 0 16,0.000 0.000 0-16,16.000-9.000 0 0,-16.000 9.000 0 0,0.000 0.000 0 0,17.000-8.000 0 15,-17.000 8.000 0-15,10.000-7.000 0 0,-10.000 7.000 0 0,10.000-7.000 0 16,-10.000 7.000 0-16,9.000-6.000 0 0,-9.000 6.000 0 0,10.000-6.000 0 16,-10.000 6.000 0-16,0.000 0.000 0 0,14.000-9.000 0 0,-14.000 9.000 0 15,7.000-5.000 128-15,-4.000 2.000-128 0,-3.000 3.000 0 0,9.000-6.000 0 16,-9.000 6.000 0-16,5.000-6.000 0 0,-5.000 6.000 0 0,9.000-7.000 0 16,-6.000 4.000 0-16,0.000-1.000 0 0,3.000 1.000 0 0,-3.000-1.000 0 0,2.000 0.000 0 0,-1.000-1.000 0 15,-1.000 2.000 0-15,0.000-1.000 0 0,1.000 1.000 128 0,0.000-1.000-128 16,-1.000 1.000 0-16,0.000-2.000 0 0,-1.000 2.000 0 15,1.000 0.000 0-15,0.000 0.000 0 0,-1.000 0.000 0 16,1.000 0.000 0-16,0.000 0.000 128 0,0.000 0.000-128 0,1.000-1.000 0 0,-3.000 0.000 0 0,3.000 1.000 0 16,-1.000-1.000 0-16,0.000 0.000 0 0,0.000-1.000 0 0,2.000-1.000 128 15,-2.000 2.000-128-15,0.000 0.000 192 0,-1.000 0.000-192 16,1.000-1.000 192-16,0.000 0.000-192 0,-1.000 1.000 0 0,1.000 0.000 0 0,2.000 0.000 0 16,-2.000 0.000 0-16,0.000 0.000 0 0,-1.000-1.000 0 0,1.000 1.000 0 15,-1.000 0.000 0-15,1.000 0.000 0 0,0.000 0.000 0 0,0.000 0.000 0 16,0.000-1.000 0-16,-1.000 1.000 0 0,0.000 0.000 0 0,-1.000 0.000 0 15,1.000 0.000 0-15,1.000-1.000 0 0,0.000 1.000 0 0,-1.000 0.000 0 0,1.000 0.000 0 0,0.000-1.000 0 16,-1.000 2.000 0-16,-1.000-2.000 0 0,1.000 1.000 0 16,1.000 0.000 0-16,-1.000 0.000 0 0,0.000-1.000 0 0,-1.000 1.000 0 15,1.000-1.000 0-15,-1.000 0.000 0 0,1.000 1.000 0 0,1.000-1.000 0 16,0.000 1.000 0-16,-1.000-1.000 128 0,-1.000 1.000-128 16,1.000 0.000 0-16,0.000-1.000 0 0,-1.000 0.000 0 0,1.000-1.000 0 15,1.000 1.000 0-15,-3.000 0.000 0 0,3.000 0.000 0 0,-1.000-1.000 0 16,0.000 0.000 0-16,-1.000 1.000 0 0,2.000-1.000 0 0,-1.000 0.000 0 15,-1.000-1.000 0-15,3.000 0.000 0 0,-3.000 1.000 0 0,1.000-1.000 0 16,1.000 1.000 0-16,-1.000 0.000 0 0,-1.000 0.000 0 0,1.000-2.000 0 0,1.000 1.000 0 16,0.000 0.000 0-16,0.000-2.000 0 0,-1.000 2.000 0 0,1.000 1.000 0 0,-1.000 0.000 0 15,1.000 0.000 0-15,-1.000 0.000 0 0,-1.000 1.000 0 0,1.000 1.000 0 0,-2.000-1.000 0 0,3.000-1.000 0 16,-3.000 2.000 0-16,3.000-2.000 0 16,-1.000 1.000 0-16,-1.000-1.000 0 0,1.000 1.000 0 0,0.000 0.000 0 0,-1.000 0.000 0 0,1.000 0.000 0 15,1.000-1.000 0-15,-3.000 2.000 0 0,3.000-1.000 0 0,-3.000 1.000 0 16,2.000-1.000 0-16,1.000-1.000 0 0,-3.000 2.000 0 0,3.000-1.000 0 15,-1.000 1.000 0-15,-1.000 0.000 0 0,1.000-1.000 0 0,0.000 1.000 0 16,-1.000 1.000 0-16,1.000-1.000 0 0,-2.000 1.000 0 0,1.000-1.000 0 16,1.000 1.000 0-16,-2.000 0.000 0 15,2.000 0.000 0-15,-1.000 0.000 0 0,-1.000 1.000 0 0,2.000-1.000 0 0,-2.000 1.000 0 0,0.000 0.000 0 16,2.000 0.000 0-16,-2.000-1.000 0 16,1.000 0.000 0-16,-1.000 0.000 0 0,0.000 1.000 0 0,3.000 0.000 0 15,-3.000-1.000 0-15,0.000 0.000 0 0,2.000 1.000 0 0,-1.000-1.000 0 0,-1.000-1.000 0 0,2.000 0.000 0 16,-2.000 0.000 0-16,2.000 1.000 0 0,-1.000 0.000 0 0,-1.000 0.000 0 0,0.000 0.000 0 15,2.000 0.000 0-15,-2.000 0.000 0 0,1.000 0.000 0 16,1.000 1.000 0-16,-2.000 0.000 0 0,0.000 0.000 0 0,2.000 0.000 0 16,-2.000 1.000 0-16,1.000-1.000 0 0,-1.000 1.000 0 0,0.000-1.000 0 15,0.000 1.000 0-15,0.000 0.000 0 0,2.000-1.000 0 0,-2.000 1.000 0 16,0.000-2.000 0-16,2.000 2.000 0 0,-2.000 0.000 0 0,0.000-1.000 0 16,1.000 1.000 0-16,-1.000 0.000 0 0,0.000 0.000 0 0,0.000 0.000 0 15,0.000 1.000 0-15,0.000-1.000 0 0,0.000 1.000 0 0,0.000-1.000 0 16,0.000 1.000 0-16,0.000 0.000 0 0,0.000 0.000 0 0,0.000 1.000 0 15,-1.000-1.000-176-15,1.000 0.000-16 0,-2.000 0.000 0 0,2.000 0.000-12448 16,0.000 0.000-2496-16</inkml:trace>
  <inkml:trace contextRef="#ctx0" brushRef="#br0">15849.000 10680.000 11967 0,'0.000'-1.000'528'16,"0.000"0.000"112"-16,0.000 0.000-512 0,0.000 0.000-128 0,0.000 1.000 0 0,0.000 0.000 0 0,0.000 0.000 800 0,0.000 0.000 128 0,0.000 0.000 32 0,0.000 0.000 0 0,0.000-1.000 1008 0,0.000 1.000 208 0,2.000 0.000 32 0,-2.000 0.000 16 15,0.000 0.000-1312-15,0.000 0.000-256 0,0.000 0.000-48 0,0.000 0.000-16 0,0.000 0.000-144 0,1.000 0.000-48 16,-1.000 0.000 0-16,0.000 0.000 0 15,0.000 0.000-144-15,0.000 1.000-16 0,0.000-1.000-16 0,0.000 1.000 0 0,0.000-1.000 384 0,0.000 2.000 80 16,0.000-1.000 16-16,2.000 0.000 0 0,-2.000 1.000 128 0,2.000 0.000 16 16,-1.000 1.000 16-16,-1.000 0.000 0 0,0.000-3.000-320 0,0.000 0.000-64 15,0.000 0.000-16-15,0.000 0.000 0 0,0.000 0.000-256 0,0.000 0.000-48 16,3.000 39.000-16-16,-3.000-39.000 0 0,0.000 0.000 16 0,0.000 0.000 0 16,0.000 0.000 0-16,0.000 37.000 0 0,0.000-37.000-32 0,0.000 0.000 0 0,0.000 0.000 0 0,-3.000 38.000 0 15,3.000-38.000 0-15,0.000 0.000-128 0,-3.000 36.000 192 0,3.000-36.000-64 16,0.000 0.000 192-16,-3.000 41.000 48 0,3.000-41.000 0 15,0.000 0.000 0-15,-5.000 49.000-208 0,5.000-49.000-32 0,-3.000 36.000-128 0,3.000-36.000 192 16,-2.000 38.000-192-16,2.000-38.000 0 0,0.000 35.000 128 0,0.000-35.000-128 16,0.000 0.000 224-16,0.000 47.000 0 0,0.000-47.000 0 0,0.000 0.000 0 15,2.000 45.000 0-15,-2.000-45.000 0 0,0.000 0.000 0 0,6.000 46.000 0 16,-6.000-46.000-224-16,0.000 0.000 0 16,5.000 44.000 0-16,-5.000-44.000 0 0,0.000 0.000 144 0,6.000 44.000-144 0,-6.000-44.000 128 0,0.000 0.000-128 15,7.000 45.000 272-15,-7.000-45.000-16 16,0.000 0.000-16-16,3.000 51.000 0 0,-3.000-51.000-240 0,5.000 36.000 0 15,-5.000-36.000 0-15,0.000 0.000 0 0,3.000 48.000 0 0,-3.000-48.000 128 0,0.000 0.000-128 0,0.000 37.000 0 16,0.000-37.000 0-16,0.000 0.000 0 0,-2.000 36.000 0 0,2.000-36.000 0 0,0.000 0.000 0 0,0.000 35.000 0 16,0.000-35.000 0-16,0.000 0.000 0 15,-3.000 39.000 0-15,3.000-39.000 0 0,0.000 0.000 0 0,-4.000 34.000 0 0,4.000-34.000 0 16,0.000 0.000 0-16,0.000 39.000 0 0,0.000-39.000 0 0,0.000 0.000 0 0,-2.000 38.000 128 16,2.000-38.000-128-16,0.000 0.000 0 15,-2.000 36.000 0-15,2.000-36.000 0 0,0.000 0.000 0 0,-3.000 39.000 0 0,3.000-39.000 128 16,0.000 0.000-128-16,-3.000 42.000 0 0,3.000-42.000 0 0,0.000 0.000 128 15,0.000 42.000-128-15,0.000-42.000 0 0,0.000 0.000 144 0,-2.000 35.000-144 16,2.000-35.000 128-16,0.000 0.000-128 0,-1.000 33.000 128 0,1.000-33.000-128 16,0.000 0.000 160-16,0.000 0.000-160 0,-2.000 36.000 160 0,2.000-36.000-160 0,0.000 0.000 0 0,0.000 0.000 0 0,-2.000 34.000 0 15,2.000-34.000 0-15,0.000 0.000 0 16,0.000 0.000 128-16,0.000 34.000-128 0,0.000-34.000 0 16,0.000 0.000 0-16,0.000 0.000 0 0,0.000 40.000 0 0,0.000-40.000 0 15,0.000 0.000 0-15,-3.000 32.000 0 0,3.000-32.000 0 0,0.000 0.000 0 0,2.000 37.000 0 0,-2.000-37.000 128 0,0.000 0.000-128 16,1.000 37.000 224-16,-1.000-37.000 16 0,0.000 0.000 0 15,2.000 36.000 0-15,-2.000-36.000-96 0,0.000 0.000-16 0,0.000 29.000 0 0,0.000-29.000 0 0,0.000 0.000-128 0,2.000 31.000 128 32,-2.000-31.000-128-32,0.000 0.000 128 0,0.000 0.000-128 0,3.000 36.000 128 15,-3.000-36.000-128-15,0.000 0.000 128 0,0.000 0.000-128 0,0.000 0.000 0 0,3.000 35.000 0 16,-3.000-35.000 0-16,0.000 0.000 0 0,0.000 0.000 0 0,0.000 0.000 0 0,0.000 0.000 0 16,5.000 35.000 0-16,-5.000-35.000 0 0,0.000 0.000 0 15,0.000 0.000 0-15,0.000 0.000 0 0,0.000 0.000 0 0,0.000 0.000 0 0,2.000 30.000 0 16,-2.000-30.000 0-16,0.000 0.000 0 0,0.000 0.000 0 0,0.000 0.000 0 15,0.000 0.000 0-15,0.000 0.000 0 0,1.000 28.000 0 0,-1.000-28.000 0 16,0.000 0.000 0-16,0.000 0.000 0 0,0.000 0.000 128 0,0.000 0.000-128 0,0.000 0.000 0 16,0.000 0.000 0-16,0.000 0.000 0 0,0.000 0.000 0 15,0.000 32.000 0-15,0.000-32.000 0 0,0.000 0.000 0 0,0.000 0.000 0 16,0.000 0.000 0-16,0.000 0.000 0 0,0.000 0.000 0 0,0.000 0.000 0 0,0.000 0.000 0 0,0.000 0.000 0 16,0.000 26.000 0-16,0.000-26.000 0 15,0.000 0.000 0-15,0.000 0.000 0 0,0.000 0.000 0 0,0.000 0.000 0 0,0.000 0.000 0 0,0.000 0.000 0 16,0.000 0.000 0-16,0.000 0.000 0 15,-3.000 25.000 256-15,3.000-25.000-16 0,0.000 0.000-16 0,0.000 0.000 0 16,0.000 0.000-48-16,0.000 0.000-16 0,0.000 0.000 0 0,0.000 0.000 0 16,0.000 0.000-160-16,0.000 0.000 0 0,0.000 0.000 0 0,0.000 0.000 0 15,0.000 0.000 160-15,0.000 0.000-160 0,0.000 0.000 192 0,0.000 0.000-192 0,0.000 0.000 224 16,0.000 0.000-64-16,0.000 0.000-16 0,0.000 0.000 0 16,0.000 0.000-144-16,0.000 0.000 0 0,0.000 0.000 0 0,0.000 0.000 0 15,0.000 0.000-816-15,0.000 0.000-80 0</inkml:trace>
  <inkml:trace contextRef="#ctx0" brushRef="#br0">15886.000 12790.000 8287 0,'0.000'0.000'736'16,"0.000"0.000"-592"-16,0.000 0.000-144 0,-2.000-10.000 0 0,2.000 10.000 4592 0,0.000 0.000 880 0,0.000 0.000 176 0,0.000 0.000 48 0,0.000 0.000-3408 0,0.000 0.000-688 0,0.000 0.000-128 0,0.000 0.000-16 0,0.000 0.000-240 16,0.000 0.000-64-16,0.000 0.000 0 0,0.000 0.000 0 0,0.000 0.000-320 0,0.000 0.000-80 0,0.000 0.000-16 0,0.000 0.000 0 15,0.000 0.000-224-15,0.000 0.000-32 0,0.000 0.000-16 16,4.000 31.000 0-16,-4.000-31.000-160 0,-2.000 27.000-48 15,2.000-27.000 0-15,-3.000 33.000 0 0,3.000-33.000 80 0,-5.000 38.000 16 16,5.000-38.000 0-16,-5.000 41.000 0 0,5.000-41.000-64 0,-8.000 42.000-16 0,8.000-42.000 0 16,-5.000 41.000 0-16,5.000-41.000-128 0,-1.000 43.000-16 0,1.000-43.000-128 15,0.000 38.000 192-15,0.000-38.000-192 0,0.000 0.000 144 16,5.000 35.000-144-16,-5.000-35.000 128 0,0.000 0.000-128 0,0.000 0.000 0 0,11.000 28.000 0 0,-11.000-28.000 0 16,0.000 0.000 0-16,0.000 0.000 0 0,0.000 0.000 0 0,0.000 0.000 0 15,18.000 25.000 0-15,-18.000-25.000 0 0,0.000 0.000 0 0,0.000 0.000 0 16,0.000 0.000-176-16,0.000 0.000 176 0,0.000 0.000-128 0,0.000 0.000 128 15,31.000-4.000-384-15,-31.000 4.000 16 0,0.000 0.000 0 0,21.000-21.000 0 16,-21.000 21.000-144 0,13.000-19.000-48-16,-13.000 19.000 0 0,11.000-18.000 0 0,-11.000 18.000-480 15,6.000-17.000-112-15,-6.000 17.000 0 0,2.000-21.000-16576 0</inkml:trace>
  <inkml:trace contextRef="#ctx0" brushRef="#br0">15742.000 12970.000 32255 0,'0.000'0.000'1424'0,"0.000"0.000"304"0,0.000 0.000-1392 0,0.000 0.000-336 0,0.000 0.000 0 0,0.000 0.000 0 16,0.000 0.000 1024-16,0.000 0.000 128 0,0.000 0.000 16 0,0.000 0.000 16 0,0.000 0.000-176 0,0.000 0.000-48 16,0.000 0.000 0-16,29.000-11.000 0 0,-29.000 11.000-496 0,0.000 0.000-96 15,35.000-9.000-32-15,-35.000 9.000 0 0,0.000 0.000-112 0,43.000-5.000-32 16,-43.000 5.000 0-16,34.000-4.000 0 0,-34.000 4.000-192 0,38.000-4.000 176 15,-38.000 4.000-176-15,35.000-5.000 160 0,-35.000 5.000-160 0,31.000-6.000 0 16,-31.000 6.000 0-16,27.000-9.000 0 0,-27.000 9.000-192 0,0.000 0.000-32 16,30.000-14.000 0-16,-30.000 14.000-18272 0</inkml:trace>
  <inkml:trace contextRef="#ctx0" brushRef="#br0">15267.000 11470.000 18431 0,'0.000'0.000'1632'15,"0.000"0.000"-1312"-15,0.000 0.000-320 0,0.000 0.000 0 0,0.000 0.000 736 0,0.000 0.000 80 0,0.000 0.000 16 0,0.000 0.000 0 0,0.000 0.000 688 0,0.000 0.000 144 0,0.000 0.000 16 0,0.000 0.000 16 16,0.000 0.000-528-16,0.000 0.000-96 0,0.000 0.000-32 0,0.000 0.000 0 15,0.000 0.000-16-15,-10.000 17.000 0 0,10.000-17.000 0 0,-6.000 13.000 0 0,6.000-13.000-160 0,-11.000 20.000-32 16,11.000-20.000-16-16,-12.000 25.000 0 0,6.000-11.000-464 0,-2.000 1.000-96 16,0.000 2.000 0-16,0.000 0.000-16 15,0.000-1.000 0-15,0.000 0.000 0 0,0.000 1.000 0 0,0.000-1.000 0 16,2.000 0.000-96-16,-1.000 1.000-16 0,7.000-17.000 0 0,-14.000 31.000 0 16,14.000-31.000-128-16,-10.000 31.000 0 0,10.000-31.000 0 0,-11.000 29.000 128 0,11.000-29.000-128 0,-8.000 26.000 0 15,8.000-26.000 0-15,-8.000 20.000 0 16,8.000-20.000 0-16,0.000 0.000 0 0,-8.000 25.000 0 0,8.000-25.000 0 0,0.000 0.000 0 0,0.000 0.000 0 15,0.000 0.000 0-15,-8.000 20.000 0 0,8.000-20.000-128 0,0.000 0.000 128 0,0.000 0.000 0 0,0.000 0.000 0 32,0.000 0.000-448-32,0.000 0.000-32 0,0.000 0.000 0 0,0.000 0.000 0 0,0.000 0.000-864 0,0.000 0.000-160 0,0.000 0.000-32 0,0.000 0.000-16 15,0.000 0.000-1552 1,0.000 0.000-304-16</inkml:trace>
  <inkml:trace contextRef="#ctx0" brushRef="#br0">15481.000 11424.000 8287 0,'0.000'0.000'368'0,"0.000"0.000"80"15,0.000 0.000-448-15,0.000 0.000 0 0,0.000 0.000 0 0,0.000 0.000 0 0,0.000 0.000 1616 0,0.000 0.000 240 16,0.000 0.000 64-16,0.000 0.000 0 0,0.000 0.000 80 0,0.000 0.000 32 15,0.000 0.000 0-15,0.000 0.000 0 16,0.000 0.000-48-16,0.000 0.000 0 0,0.000 0.000 0 0,0.000 0.000 0 16,0.000 0.000-384-16,0.000 0.000-96 0,0.000 0.000-16 0,0.000 0.000 0 0,-3.000 40.000-720 15,3.000-40.000-160-15,-10.000 27.000-32 0,10.000-27.000 0 0,-14.000 30.000-80 16,14.000-30.000-32-16,-15.000 31.000 0 0,5.000-15.000 0 16,1.000 1.000-176-16,-1.000-3.000-32 0,1.000 2.000-16 0,1.000 0.000 0 0,-3.000 0.000-64 15,1.000 3.000-16-15,-2.000 1.000 0 0,2.000 2.000 0 16,-1.000 2.000-160-16,1.000 0.000 128 0,-2.000 1.000-128 0,0.000-1.000 128 0,4.000 1.000-128 15,-3.000-2.000 0-15,1.000 1.000 0 0,0.000-2.000 0 0,1.000 2.000 0 0,-2.000-2.000 0 16,3.000 0.000 0-16,-2.000-1.000 0 0,-2.000 2.000 0 0,5.000-3.000 0 16,7.000-20.000 0-16,-17.000 36.000 0 0,17.000-36.000 0 0,-16.000 38.000 0 15,6.000-17.000 0-15,10.000-21.000 0 0,-13.000 40.000 0 0,13.000-40.000 0 16,-11.000 31.000 0-16,11.000-31.000 0 0,-8.000 25.000 0 0,8.000-25.000 0 16,0.000 0.000 0-16,-6.000 26.000 0 0,6.000-26.000 0 0,0.000 0.000 0 15,0.000 0.000 0-15,0.000 0.000 0 16,0.000 0.000-432-16,0.000 0.000-16 0,0.000 0.000 0 0,0.000 0.000 0 15,0.000 0.000-768-15,0.000 0.000-176 0,0.000 0.000-16 0,0.000 0.000-16 16,0.000 0.000-1440-16,0.000 0.000-272 0,0.000 0.000-64 0</inkml:trace>
  <inkml:trace contextRef="#ctx0" brushRef="#br0">15597.000 11578.000 15839 0,'0.000'0.000'336'0,"0.000"0.000"80"0,0.000 0.000 16 0,0.000 0.000 16 16,0.000 0.000-448-16,0.000 0.000 0 0,0.000 0.000 0 0,0.000 0.000 0 0,0.000 0.000 1888 0,0.000 0.000 288 0,0.000 0.000 48 0,0.000 0.000 16 0,0.000 0.000-464 0,-4.000 29.000-96 0,4.000-29.000-16 0,0.000 0.000 0 0,-8.000 32.000-576 0,8.000-32.000-112 0,-11.000 30.000-16 0,11.000-30.000-16 0,-13.000 35.000 16 0,4.000-16.000 16 15,9.000-19.000 0-15,-15.000 41.000 0 0,4.000-17.000-272 0,1.000 0.000-48 16,-1.000 2.000-16-16,0.000-1.000 0 0,-3.000-1.000-288 0,2.000 2.000-64 16,-2.000-3.000-16-16,1.000-1.000 0 0,2.000-2.000-80 0,-2.000 1.000 0 15,1.000 1.000-16-15,-2.000-1.000 0 0,2.000-2.000-176 0,2.000 2.000 160 16,-2.000 0.000-160-16,2.000 1.000 160 0,-1.000-1.000-160 0,1.000 0.000 0 16,-1.000 1.000 0-16,3.000-1.000 0 0,1.000-1.000 0 0,7.000-20.000 0 15,-14.000 37.000 0-15,14.000-37.000 0 0,-13.000 34.000 0 0,13.000-34.000 0 16,-9.000 29.000 0-16,9.000-29.000 0 0,-8.000 24.000 0 0,8.000-24.000 0 0,0.000 0.000 0 0,0.000 0.000 0 15,-9.000 28.000 0-15,9.000-28.000-224 0,0.000 0.000 80 0,0.000 0.000 16 16,0.000 0.000-832-16,0.000 0.000-144 0,0.000 0.000-48 0,0.000 0.000 0 16,0.000 0.000-1152-16,0.000 0.000-256 0,0.000 0.000-32 0,0.000 0.000-10960 15</inkml:trace>
  <inkml:trace contextRef="#ctx0" brushRef="#br0">15693.000 11957.000 22111 0,'0.000'0.000'976'0,"0.000"0.000"208"0,0.000 0.000-944 0,0.000 0.000-240 0,0.000 0.000 0 0,0.000 0.000 0 15,0.000 0.000 864-15,0.000 0.000 128 0,0.000 0.000 32 0,0.000 0.000 0 0,0.000 0.000 928 0,0.000 0.000 192 16,0.000 0.000 32-16,0.000 0.000 16 0,0.000 0.000-832 0,-4.000 28.000-160 0,4.000-28.000-48 0,0.000 0.000 0 0,-6.000 25.000-320 0,6.000-25.000-80 16,-10.000 24.000-16-16,10.000-24.000 0 15,-9.000 27.000-416-15,9.000-27.000-64 0,-16.000 34.000-32 0,9.000-16.000 0 0,-1.000 0.000 16 0,-3.000 1.000 0 16,3.000 0.000 0 0,-1.000 1.000 0-16,1.000-1.000 32 0,-1.000-1.000 16 0,0.000 2.000 0 0,1.000-2.000 0 15,8.000-18.000-128-15,-16.000 33.000-32 0,16.000-33.000 0 0,-13.000 27.000 0 0,13.000-27.000-128 0,-14.000 22.000 0 31,14.000-22.000 0-31,-8.000 28.000 0 0,8.000-28.000 0 0,-7.000 22.000 0 16,7.000-22.000 0-16,0.000 0.000 0 0,-9.000 25.000 0 0,9.000-25.000 0 16,0.000 0.000 0-16,-3.000 22.000 0 0,3.000-22.000 0 0,0.000 0.000 0 15,0.000 0.000 0-15,0.000 0.000 0 0,0.000 0.000-320 0,0.000 0.000 0 0,0.000 24.000 0 16,0.000-24.000 0 0,0.000 0.000-384-16,0.000 0.000-64 0,0.000 0.000 0 0,0.000 0.000-16 15,0.000 0.000-1776-15,0.000 0.000-336 0,0.000 0.000-80 0,22.000-17.000-11616 0</inkml:trace>
  <inkml:trace contextRef="#ctx0" brushRef="#br0">15742.000 12210.000 16575 0,'0.000'0.000'736'0,"0.000"0.000"160"0,0.000 0.000-720 0,0.000 0.000-176 0,0.000 0.000 0 0,0.000 0.000 0 15,0.000 0.000 1248-15,0.000 0.000 224 0,0.000 0.000 32 0,0.000 0.000 16 0,0.000 0.000 912 0,-5.000 22.000 176 16,5.000-22.000 32-16,0.000 0.000 16 0,-6.000 28.000-928 0,6.000-28.000-176 16,-8.000 22.000-32-16,8.000-22.000-16 0,-8.000 19.000-608 0,8.000-19.000-128 15,-7.000 25.000-32-15,7.000-25.000 0 0,-11.000 28.000-368 0,11.000-28.000-80 16,-6.000 24.000-16-16,6.000-24.000 0 0,-10.000 24.000-144 0,10.000-24.000-128 16,-8.000 22.000 144-16,8.000-22.000-144 0,-6.000 19.000 0 0,6.000-19.000 0 15,0.000 0.000 0-15,-5.000 25.000 0 0,5.000-25.000 0 0,0.000 0.000 0 16,0.000 0.000 0-16,0.000 0.000 0 0,0.000 0.000-272 0,0.000 0.000-112 0</inkml:trace>
  <inkml:trace contextRef="#ctx0" brushRef="#br0">16510.000 10528.000 24879 0,'0.000'-4.000'2208'0,"0.000"-1.000"-1760"16,0.000 5.000-448-16,0.000-3.000 0 0,0.000 3.000 1072 0,0.000-3.000 128 0,-2.000-1.000 16 0,2.000-3.000 16 0,0.000-2.000 992 0,-3.000 1.000 192 0,3.000 0.000 32 0,-2.000 1.000 16 16,-1.000 1.000-1296-16,1.000 2.000-256 0,0.000-1.000-48 0,-2.000 2.000-16 0,3.000 0.000-208 0,-2.000 1.000-32 15,1.000 0.000-16-15,-1.000 0.000 0 16,-1.000 2.000-176-16,1.000-1.000-32 0,-1.000 1.000-16 0,0.000 0.000 0 16,1.000 1.000-128-16,-2.000 0.000-32 0,0.000 1.000 0 0,5.000-2.000 0 0,-9.000 7.000-208 0,9.000-7.000 0 15,-11.000 11.000 128-15,11.000-11.000-128 0,-14.000 19.000 0 0,14.000-19.000 0 16,-12.000 23.000 0-16,12.000-23.000 0 0,-11.000 27.000-128 0,11.000-27.000 128 15,-8.000 31.000 0-15,8.000-31.000 0 16,-5.000 34.000-128-16,5.000-34.000 128 0,0.000 0.000 0 0,-2.000 48.000 0 16,2.000-48.000 0-16,0.000 0.000-128 0,2.000 49.000 128 0,-2.000-49.000 0 15,0.000 0.000 0-15,5.000 49.000 0 0,-5.000-49.000 0 0,0.000 0.000 0 0,5.000 46.000 0 0,-5.000-46.000 0 16,0.000 0.000 0-16,9.000 47.000 0 0,-9.000-47.000 0 0,0.000 0.000 0 16,3.000 44.000 0-16,-3.000-44.000 0 0,0.000 0.000 0 0,4.000 35.000 0 15,-4.000-35.000 0-15,0.000 0.000 0 0,0.000 0.000 0 0,0.000 34.000-128 16,0.000-34.000 128-16,0.000 0.000 0 0,0.000 0.000 0 0,0.000 0.000 0 15,0.000 0.000 0-15,-9.000 31.000 0 0,9.000-31.000 0 0,0.000 0.000 0 16,0.000 0.000 0-16,0.000 0.000 0 0,-15.000 17.000 0 0,15.000-17.000 0 0,-13.000 7.000 0 0,13.000-7.000 0 16,-16.000 7.000 0-16,16.000-7.000 0 15,-23.000 7.000 0-15,11.000-4.000-160 16,0.000-2.000-352-16,0.000 0.000-64 0,2.000-1.000 0 0,-1.000-1.000-16 0,1.000-1.000-624 0,0.000-2.000-112 16,1.000-2.000-16-16,1.000-3.000-16304 0</inkml:trace>
  <inkml:trace contextRef="#ctx0" brushRef="#br0">16214.000 10721.000 19343 0,'0.000'-1.000'848'0,"0.000"0.000"192"0,1.000 0.000-832 0,-1.000 1.000-208 0,0.000 0.000 0 0,0.000 0.000 0 0,0.000 0.000 1280 0,0.000 0.000 224 0,0.000 0.000 32 0,0.000 0.000 16 0,0.000 0.000 800 0,0.000 0.000 144 0,26.000-5.000 48 0,-26.000 5.000 0 15,0.000 0.000-1008-15,27.000-4.000-208 0,-27.000 4.000-48 0,29.000-3.000 0 16,-29.000 3.000-640-16,31.000-5.000-128 0,-31.000 5.000-16 0,31.000-5.000-16 15,-31.000 5.000-320-15,29.000-5.000-160 0,-29.000 5.000 160 0,26.000-5.000-160 16,-26.000 5.000 0-16,27.000-3.000 0 0,-27.000 3.000 0 0,0.000 0.000 0 16,35.000 0.000 0-16,-35.000 0.000 0 0,0.000 0.000 0 0,0.000 0.000-12032 15,32.000 8.000-2416-15</inkml:trace>
  <inkml:trace contextRef="#ctx0" brushRef="#br0">16555.000 10750.000 21183 0,'0.000'0.000'1888'0,"0.000"0.000"-1504"15,0.000 0.000-384-15,0.000 0.000 0 0,0.000 0.000 560 0,0.000 0.000 32 16,0.000 0.000 16-16,0.000 0.000 0 0,0.000 0.000 2032 0,0.000 0.000 416 16,0.000 0.000 80-16,3.000 41.000 0 0,-3.000-41.000-1184 0,0.000 0.000-240 15,0.000 0.000-48-15,3.000 38.000-16 0,-3.000-38.000-1024 0,0.000 0.000-208 16,0.000 0.000-32-16,0.000 39.000-16 0,0.000-39.000-224 0,0.000 0.000-144 15,0.000 0.000 192-15,0.000 35.000-192 0,0.000-35.000 0 0,0.000 0.000 0 16,0.000 0.000 0-16,0.000 0.000 0 0,0.000 0.000 0 0,2.000 36.000 0 0,-2.000-36.000 0 0,0.000 0.000 0 31,0.000 0.000-592-31,0.000 0.000-128 0,0.000 0.000-32 0,0.000 0.000-17264 0</inkml:trace>
  <inkml:trace contextRef="#ctx0" brushRef="#br0">16777.000 10594.000 19343 0,'0.000'0.000'1728'0,"0.000"0.000"-1392"0,0.000 0.000-336 0,0.000 0.000 0 0,0.000 0.000 2496 0,0.000 0.000 448 0,0.000 0.000 64 0,0.000 0.000 32 16,0.000 0.000-352-16,0.000 0.000-64 15,0.000 0.000 0-15,0.000 0.000-16 0,-13.000 15.000-1600 0,13.000-15.000-320 16,0.000 0.000-64-16,-16.000 26.000-16 0,16.000-26.000-160 0,-11.000 25.000-48 15,11.000-25.000 0-15,-13.000 25.000 0 0,13.000-25.000-16 0,-12.000 29.000 0 0,12.000-29.000 0 0,-10.000 27.000 0 16,10.000-27.000-128-16,-8.000 24.000-16 16,8.000-24.000-16-16,0.000 0.000 0 0,-8.000 30.000-224 0,8.000-30.000 176 15,0.000 0.000-176-15,0.000 0.000 160 0,0.000 38.000-160 0,0.000-38.000 0 16,0.000 0.000 0-16,0.000 0.000 0 0,0.000 0.000 0 0,14.000 43.000 0 16,-14.000-43.000-144-16,0.000 0.000 144 0,0.000 0.000-192 0,0.000 0.000 32 0,26.000 31.000 0 0,-26.000-31.000 0 15,0.000 0.000-640 1,0.000 0.000-128-16,0.000 0.000-32 0,35.000 6.000-18064 0</inkml:trace>
  <inkml:trace contextRef="#ctx0" brushRef="#br0">16868.000 10641.000 27647 0,'0.000'0.000'2448'0,"0.000"0.000"-1952"16,0.000 0.000-496-16,0.000 0.000 0 0,0.000 0.000 384 0,0.000 0.000-32 15,0.000 0.000 0-15,0.000 0.000 0 0,27.000-5.000 544 0,-27.000 5.000 128 0,26.000-4.000 0 0,-26.000 4.000 16 16,27.000-4.000-736-16,-27.000 4.000-160 0,32.000-4.000-16 0,-32.000 4.000-128 16,37.000-2.000 176-16,-37.000 2.000-176 0,35.000-1.000 160 0,-35.000 1.000-160 31,0.000 0.000 0-31,35.000 0.000 0 0,-35.000 0.000 0 0,0.000 0.000 0 16,0.000 0.000-640-16,0.000 0.000-160 15</inkml:trace>
  <inkml:trace contextRef="#ctx0" brushRef="#br0">16980.000 10672.000 11055 0,'0.000'0.000'480'0,"0.000"0.000"112"0,0.000 0.000-464 0,0.000 0.000-128 15,0.000 0.000 0-15,0.000 0.000 0 0,0.000 0.000 2368 0,0.000 0.000 448 16,0.000 0.000 80-16,-8.000 27.000 32 0,8.000-27.000 80 0,0.000 0.000 32 16,0.000 0.000 0-16,-3.000 38.000 0 0,3.000-38.000-1296 0,0.000 0.000-256 15,0.000 0.000-48-15,0.000 38.000-16 0,0.000-38.000-736 0,0.000 0.000-160 0,0.000 0.000-16 0,0.000 33.000-16 16,0.000-33.000-272-16,0.000 0.000-48 0,0.000 0.000-16 0,0.000 0.000 0 15,5.000 37.000-160-15,-5.000-37.000 0 16,0.000 0.000 0-16,0.000 0.000 0 0,0.000 0.000 0 0,0.000 0.000 0 0,0.000 0.000 0 0,0.000 0.000 0 16,33.000 7.000 0-16,-33.000-7.000 0 0,23.000-13.000 128 0,-10.000 3.000-128 15,2.000-1.000 0-15,0.000-1.000-304 16,1.000 1.000 48-16,0.000-1.000 16 0,0.000 0.000-1376 0,0.000-2.000-288 0,-2.000 1.000-48 0,-4.000-1.000-16 16,3.000-1.000-2416-16,-4.000 1.000-480 15,1.000-1.000-112-15,-1.000 1.000-16 0,-2.000 0.000 1440 16,1.000 1.000 288-16,0.000 0.000 48 0,-5.000 2.000 16 15,2.000 1.000 1984-15,-3.000 2.000 416 0,-2.000 8.000 80 0,1.000-10.000 16 0,-1.000 10.000 3008 0,0.000 0.000 624 0,0.000 0.000 112 0,0.000 0.000 32 16,0.000 0.000 1216-16,0.000 0.000 240 0,0.000 0.000 48 0,0.000 0.000 16 0,0.000 0.000-1504 0,0.000 0.000-288 16,0.000 0.000-64-16,0.000 0.000-16 0,0.000 0.000-1488 15,0.000 0.000-288-15,23.000 42.000-64 0,-23.000-42.000-16 0,0.000 0.000-368 16,20.000 45.000-80-16,-20.000-45.000-16 0,0.000 0.000 0 0,14.000 46.000 112 16,-14.000-46.000 0-16,5.000 34.000 16 0,-5.000-34.000 0 0,-1.000 36.000-80 0,1.000-36.000 0 15,-8.000 35.000-16-15,8.000-35.000 0 0,-13.000 39.000-176 0,13.000-39.000-16 16,-21.000 43.000-16-16,4.000-20.000 0 0,0.000 1.000-224 0,-5.000 1.000-128 15,-2.000 0.000 128-15</inkml:trace>
  <inkml:trace contextRef="#ctx0" brushRef="#br0">17721.000 10487.000 16575 0,'2.000'-6.000'1472'0,"-1.000"2.000"-1168"0,-1.000-1.000-304 0,3.000 2.000 0 0,-3.000 3.000 880 0,0.000 0.000 112 0,0.000-3.000 32 0,0.000 3.000 0 0,0.000-6.000 1504 0,2.000 2.000 304 0,-2.000-2.000 64 0,0.000 1.000 16 0,0.000 0.000-1008 0,-2.000 1.000-208 0,2.000 1.000-32 16,-3.000-1.000-16-16,2.000 1.000-480 0,-3.000 0.000-80 0,3.000 1.000-32 0,-3.000 0.000 0 0,1.000 0.000-576 0,0.000 0.000-112 16,0.000 1.000-32-16,-2.000 1.000 0 0,0.000 0.000-80 0,1.000-1.000 0 0,-1.000 1.000-16 0,0.000 0.000 0 15,-3.000 2.000-48-15,3.000 0.000-16 0,0.000 0.000 0 16,-1.000 1.000 0-16,-2.000 0.000-176 0,8.000-3.000 128 15,-11.000 11.000-128-15,11.000-11.000 128 0,-15.000 13.000-128 0,15.000-13.000 0 16,-13.000 20.000 0-16,13.000-20.000 0 0,-12.000 24.000 0 0,12.000-24.000 0 16,-10.000 31.000 0-16,10.000-31.000 0 0,-9.000 37.000 0 0,9.000-37.000 0 0,-5.000 42.000 0 15,5.000-42.000 0-15,-5.000 41.000 0 0,5.000-41.000 0 0,-2.000 37.000 0 16,2.000-37.000 128-16,2.000 36.000 48 0,-2.000-36.000 0 0,3.000 35.000 0 0,-3.000-35.000 0 16,0.000 0.000-176-16,5.000 49.000 0 0,-5.000-49.000 144 0,0.000 0.000-144 15,8.000 51.000 128-15,-8.000-51.000-128 0,0.000 0.000 128 0,5.000 49.000-128 16,-5.000-49.000 0-16,0.000 0.000 128 0,3.000 43.000-128 0,-3.000-43.000 0 15,0.000 0.000 0-15,0.000 33.000 128 0,0.000-33.000-128 0,0.000 0.000 0 16,0.000 0.000 0-16,-3.000 37.000 0 0,3.000-37.000 0 0,0.000 0.000 128 16,0.000 0.000-128-16,-11.000 28.000 0 0,11.000-28.000 0 0,0.000 0.000 128 15,-15.000 18.000 128-15,15.000-18.000 16 0,-14.000 12.000 16 0,14.000-12.000 0 0,-15.000 15.000-128 16,15.000-15.000-32-16,-21.000 12.000 0 0,21.000-12.000 0 0,-19.000 11.000-128 0,19.000-11.000 0 16,-22.000 9.000 0-16,22.000-9.000 0 0,-19.000 7.000-192 0,19.000-7.000-64 15,-19.000 3.000 0-15,19.000-3.000-16 16,-15.000 1.000-496-16,15.000-1.000-80 0,-16.000-4.000-32 0,16.000 4.000-12064 15,-13.000-9.000-2416-15</inkml:trace>
  <inkml:trace contextRef="#ctx0" brushRef="#br0">17418.000 10801.000 25791 0,'0.000'0.000'1152'0,"0.000"0.000"224"0,0.000 0.000-1104 0,0.000 0.000-272 0,0.000 0.000 0 0,5.000-6.000 0 0,-5.000 6.000 1136 0,0.000 0.000 160 0,0.000 0.000 48 0,19.000-9.000 0 0,-19.000 9.000 704 0,21.000-6.000 128 15,-21.000 6.000 48-15,27.000-6.000 0 0,-27.000 6.000-1248 0,31.000-4.000-240 16,-31.000 4.000-48-16,35.000-3.000-16 0,-35.000 3.000-416 0,37.000-2.000-96 0,-37.000 2.000-16 16,38.000-2.000 0-16,-38.000 2.000-144 0,34.000-1.000 0 0,-34.000 1.000 0 0,30.000-1.000 0 15,-30.000 1.000 0-15,29.000-2.000 0 0,-29.000 2.000 0 0,0.000 0.000 0 32,30.000 0.000-816-32,-30.000 0.000-144 0</inkml:trace>
  <inkml:trace contextRef="#ctx0" brushRef="#br0">17807.000 10822.000 8287 0,'0.000'0.000'736'0,"0.000"0.000"-592"0,0.000 0.000-144 0,0.000 0.000 0 15,0.000 0.000 2704-15,0.000 0.000 512 0,0.000 0.000 112 0,0.000 0.000 0 0,0.000 0.000-656 0,32.000 9.000-144 16,-32.000-9.000-32-16,0.000 0.000 0 0,29.000 17.000-640 0,-29.000-17.000-144 16,0.000 0.000-32-16,0.000 0.000 0 15,0.000 0.000-480-15,30.000 28.000-112 0,-30.000-28.000 0 0,0.000 0.000-16 16,0.000 0.000-528-16,0.000 0.000-96 0,-6.000 29.000-32 0,6.000-29.000 0 0,0.000 0.000-160 0,-16.000 23.000-16 0,16.000-23.000-16 0,-16.000 17.000 0 15,16.000-17.000 16-15,-19.000 17.000 0 16,19.000-17.000 0-16,-21.000 14.000 0 0,21.000-14.000-48 0,-14.000 11.000 0 16,14.000-11.000 0-16,0.000 0.000 0 0,0.000 0.000 32 0,-15.000 8.000 0 0,15.000-8.000 0 0,0.000 0.000 0 15,0.000 0.000 160-15,0.000 0.000 16 16,0.000 0.000 16-16,0.000 0.000 0 0,0.000 0.000-64 0,0.000 0.000-16 16,0.000 0.000 0-16,0.000 0.000 0 0,0.000 0.000-336 0,0.000 0.000-256 15,0.000 0.000 32-15,19.000-9.000 16 0,-19.000 9.000-208 0,0.000 0.000-32 0,29.000-9.000-16 0,-29.000 9.000 0 31,24.000-5.000-48-31,-24.000 5.000 0 0,0.000 0.000 0 0,35.000-5.000 0 16,-35.000 5.000-640-16,26.000-3.000-128 0,-26.000 3.000-16 0,30.000-5.000-16208 0</inkml:trace>
  <inkml:trace contextRef="#ctx0" brushRef="#br0">18170.000 10613.000 33167 0,'0.000'0.000'1472'16,"0.000"0.000"304"-16,0.000 0.000-1424 0,0.000 0.000-352 0,0.000 0.000 0 0,0.000 0.000 0 0,0.000 0.000 1600 0,0.000 0.000 240 0,0.000 0.000 48 0,0.000 0.000 16 0,0.000 0.000-944 0,0.000 0.000-192 0,0.000 0.000-48 0,0.000 0.000 0 0,-15.000 15.000-304 0,15.000-15.000-64 0,-12.000 20.000-16 0,12.000-20.000 0 15,-16.000 28.000-16-15,16.000-28.000-16 0,-19.000 35.000 0 0,19.000-35.000 0 0,-18.000 41.000 80 0,18.000-41.000 0 16,-16.000 41.000 16-16,16.000-41.000 0 0,-14.000 38.000-128 0,14.000-38.000-16 16,-8.000 39.000-16-16,8.000-39.000 0 0,-3.000 37.000-240 0,3.000-37.000 0 15,0.000 35.000 128-15,0.000-35.000-128 0,0.000 0.000 0 0,5.000 43.000 0 16,-5.000-43.000 0-16,0.000 0.000 0 0,12.000 32.000 0 0,-12.000-32.000 0 16,0.000 0.000 0-16,0.000 0.000 0 0,29.000 27.000-240 0,-29.000-27.000 64 15,0.000 0.000 16-15,27.000 7.000 0 16,-27.000-7.000-544-16,0.000 0.000-96 0,34.000-3.000-32 0,-34.000 3.000 0 15,27.000-10.000-368-15,-27.000 10.000-80 0</inkml:trace>
  <inkml:trace contextRef="#ctx0" brushRef="#br0">18444.000 10594.000 35007 0,'0.000'0.000'1552'0,"0.000"0.000"320"0,0.000 0.000-1488 0,0.000 0.000-384 0,0.000 0.000 0 0,0.000 0.000 0 15,0.000 0.000 912-15,0.000 0.000 112 0,0.000 0.000 32 0,0.000 0.000 0 0,0.000 0.000-112 16,0.000 0.000-32-16,0.000 0.000 0 0,-10.000 16.000 0 16,10.000-16.000-512-16,0.000 0.000-96 0,-15.000 28.000-32 0,15.000-28.000 0 0,-12.000 26.000 128 0,12.000-26.000 32 15,-14.000 30.000 0-15,14.000-30.000 0 0,-13.000 32.000-96 0,13.000-32.000-16 16,-16.000 34.000 0-16,16.000-34.000 0 16,-14.000 37.000-128-16,14.000-37.000-48 0,-10.000 35.000 0 0,10.000-35.000 0 15,-5.000 29.000 32-15,5.000-29.000 0 0,0.000 0.000 0 0,0.000 34.000 0 0,0.000-34.000-176 16,0.000 0.000 0-16,0.000 0.000 0 0,0.000 0.000 0 0,13.000 32.000 0 0,-13.000-32.000 0 15,0.000 0.000 0-15,0.000 0.000 0 16,0.000 0.000-176-16,32.000 9.000 176 0,-32.000-9.000-128 0,0.000 0.000 128 16,25.000-7.000-432-16,-25.000 7.000 0 0,21.000-10.000 0 0,-21.000 10.000 0 15,18.000-16.000-224-15,-18.000 16.000-48 0,14.000-16.000-16 0,-14.000 16.000 0 16,10.000-20.000-1024-16,-6.000 9.000-208 0,-4.000 11.000-32 16</inkml:trace>
  <inkml:trace contextRef="#ctx0" brushRef="#br0">18276.000 10739.000 18431 0,'0.000'0.000'1632'16,"0.000"0.000"-1312"-16,0.000 0.000-320 0,0.000 0.000 0 16,0.000 0.000 2944-16,0.000 0.000 528 0,0.000 0.000 112 0,0.000 0.000 0 15,0.000 0.000-704-15,-5.000-3.000-160 0,5.000 3.000-32 0,0.000 0.000 0 16,0.000 0.000-1712-16,0.000 0.000-336 0,0.000 0.000-80 0,18.000-8.000-16 0,-18.000 8.000-400 0,0.000 0.000-144 16,35.000-8.000 0-16,-35.000 8.000 144 0,30.000-6.000-144 0,-30.000 6.000 0 15,29.000-4.000 0-15,-29.000 4.000 0 16,34.000-2.000 0-16,-34.000 2.000 0 0,38.000-2.000 0 0,-38.000 2.000-12864 15,32.000-3.000-2448-15</inkml:trace>
  <inkml:trace contextRef="#ctx0" brushRef="#br0">18594.000 10814.000 32255 0,'0.000'0.000'2864'0,"0.000"0.000"-2288"31,0.000 0.000-576-31,0.000 0.000 0 0,0.000 0.000 560 0,0.000 0.000 0 16,0.000 0.000 0-16,0.000 0.000 0 0,0.000 0.000 336 0,18.000-10.000 80 16,-18.000 10.000 16-16,0.000 0.000 0 0,27.000-6.000-512 0,-27.000 6.000-96 0,0.000 0.000-32 0,29.000-4.000 0 15,-29.000 4.000-64-15,0.000 0.000-16 16,32.000-3.000 0-16,-32.000 3.000 0 0,0.000 0.000-272 0,41.000-1.000 0 16,-41.000 1.000 128-16,26.000-3.000-128 0,-26.000 3.000 0 0,27.000-3.000 0 15,-27.000 3.000 0-15,0.000 0.000-17856 0</inkml:trace>
  <inkml:trace contextRef="#ctx0" brushRef="#br0">18943.000 10712.000 34095 0,'0.000'0.000'1504'0,"0.000"0.000"320"0,0.000 0.000-1456 0,0.000 0.000-368 0,0.000 0.000 0 0,0.000 0.000 0 0,0.000 0.000 896 0,0.000 0.000 128 16,0.000 0.000 0-16,0.000 0.000 16 16,0.000 0.000-448-16,24.000-6.000-80 0,-24.000 6.000-32 0,0.000 0.000 0 15,35.000-3.000-288-15,-35.000 3.000-64 0,0.000 0.000-128 0,40.000-2.000 192 0,-40.000 2.000-192 0,28.000 0.000 128 16,-28.000 0.000-128-16,30.000 0.000 0 0,-30.000 0.000 0 0,0.000 0.000 0 16,37.000 1.000 0-16,-37.000-1.000 0 0,0.000 0.000 0 0,0.000 0.000-208 15,29.000 0.000 32-15,-29.000 0.000-17488 0</inkml:trace>
  <inkml:trace contextRef="#ctx0" brushRef="#br0">19055.000 10731.000 9215 0,'0.000'0.000'816'0,"0.000"0.000"-656"16,0.000 0.000-160-16,0.000 0.000 0 0,0.000 0.000 2736 0,0.000 0.000 512 0,0.000 0.000 96 0,-11.000 17.000 32 16,11.000-17.000 432-16,0.000 0.000 96 0,-12.000 31.000 0 0,12.000-31.000 16 15,-9.000 27.000-2064-15,9.000-27.000-400 0,-6.000 28.000-96 0,6.000-28.000-16 16,-5.000 28.000-832-16,5.000-28.000-192 0,-5.000 25.000-16 0,5.000-25.000-16 0,0.000 0.000-128 15,-2.000 30.000-32-15,2.000-30.000 0 0,0.000 0.000 0 16,0.000 0.000-128-16,0.000 0.000 0 0,8.000 31.000 0 0,-8.000-31.000 0 16,0.000 0.000 0-16,0.000 0.000 0 0,0.000 0.000 128 0,0.000 0.000-128 0,37.000 9.000 0 0,-37.000-9.000 160 15,24.000-9.000-160-15,-24.000 9.000 160 16,30.000-17.000-160-16,-15.000 6.000-272 0,-1.000 0.000 64 0,2.000-3.000 16 16,-1.000-1.000-1488-1,2.000-2.000-304-15</inkml:trace>
  <inkml:trace contextRef="#ctx0" brushRef="#br0">19348.000 10602.000 27647 0,'0.000'0.000'1216'0,"0.000"0.000"256"0,0.000 0.000-1168 0,0.000 0.000-304 0,0.000 0.000 0 0,0.000 0.000 0 15,0.000 0.000 2240-15,0.000 0.000 400 16,0.000 0.000 80-16,0.000 0.000 16 0,0.000 0.000-1456 0,0.000 0.000-272 0,0.000 0.000-64 0,0.000 0.000-16 16,13.000 33.000-384-16,-13.000-33.000-80 15,0.000 0.000-16-15,16.000 37.000 0 0,-16.000-37.000 64 0,0.000 0.000 0 16,12.000 41.000 0-16,-12.000-41.000 0 0,0.000 0.000-224 0,8.000 43.000-32 0,-8.000-43.000-16 0,0.000 0.000 0 0,-3.000 40.000-96 15,3.000-40.000-16-15,-9.000 30.000 0 0,9.000-30.000 0 16,-17.000 36.000-128-16,3.000-17.000 160 0,-3.000 3.000-160 0,0.000 2.000 160 16,-5.000 1.000-336-16,-5.000 2.000-64 0,-3.000 1.000-16 15,3.000-1.000-19888-15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9B83175-4722-4A10-8460-97CF65A54A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4CBFD-70A7-4979-A18C-0C8BAF40B62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83175-4722-4A10-8460-97CF65A54AB8}"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4CBFD-70A7-4979-A18C-0C8BAF40B62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83175-4722-4A10-8460-97CF65A54AB8}"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4CBFD-70A7-4979-A18C-0C8BAF40B62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customXml" Target="../ink/ink4.xml"/><Relationship Id="rId2" Type="http://schemas.openxmlformats.org/officeDocument/2006/relationships/image" Target="../media/image51.png"/><Relationship Id="rId11" Type="http://schemas.openxmlformats.org/officeDocument/2006/relationships/slideLayout" Target="../slideLayouts/slideLayout13.xml"/><Relationship Id="rId10" Type="http://schemas.openxmlformats.org/officeDocument/2006/relationships/image" Target="../media/image58.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2" Type="http://schemas.openxmlformats.org/officeDocument/2006/relationships/slideLayout" Target="../slideLayouts/slideLayout13.xml"/><Relationship Id="rId11" Type="http://schemas.openxmlformats.org/officeDocument/2006/relationships/image" Target="../media/image69.png"/><Relationship Id="rId10" Type="http://schemas.openxmlformats.org/officeDocument/2006/relationships/image" Target="../media/image68.png"/><Relationship Id="rId1"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0.png"/><Relationship Id="rId6" Type="http://schemas.openxmlformats.org/officeDocument/2006/relationships/image" Target="../media/image25.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1.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pn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0.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slideLayout" Target="../slideLayouts/slideLayout2.xml"/><Relationship Id="rId1" Type="http://schemas.openxmlformats.org/officeDocument/2006/relationships/image" Target="../media/image8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1.png"/><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31.xml.rels><?xml version="1.0" encoding="UTF-8" standalone="yes"?>
<Relationships xmlns="http://schemas.openxmlformats.org/package/2006/relationships"><Relationship Id="rId9" Type="http://schemas.openxmlformats.org/officeDocument/2006/relationships/image" Target="../media/image140.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0" Type="http://schemas.openxmlformats.org/officeDocument/2006/relationships/slideLayout" Target="../slideLayouts/slideLayout2.xml"/><Relationship Id="rId1" Type="http://schemas.openxmlformats.org/officeDocument/2006/relationships/image" Target="../media/image132.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45.png"/><Relationship Id="rId4" Type="http://schemas.openxmlformats.org/officeDocument/2006/relationships/image" Target="../media/image144.png"/><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9" Type="http://schemas.openxmlformats.org/officeDocument/2006/relationships/image" Target="../media/image159.png"/><Relationship Id="rId8" Type="http://schemas.openxmlformats.org/officeDocument/2006/relationships/image" Target="../media/image158.png"/><Relationship Id="rId7" Type="http://schemas.openxmlformats.org/officeDocument/2006/relationships/image" Target="../media/image157.png"/><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1" Type="http://schemas.openxmlformats.org/officeDocument/2006/relationships/slideLayout" Target="../slideLayouts/slideLayout13.xml"/><Relationship Id="rId10" Type="http://schemas.openxmlformats.org/officeDocument/2006/relationships/image" Target="../media/image160.png"/><Relationship Id="rId1" Type="http://schemas.openxmlformats.org/officeDocument/2006/relationships/image" Target="../media/image1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39.xml.rels><?xml version="1.0" encoding="UTF-8" standalone="yes"?>
<Relationships xmlns="http://schemas.openxmlformats.org/package/2006/relationships"><Relationship Id="rId9" Type="http://schemas.openxmlformats.org/officeDocument/2006/relationships/image" Target="../media/image177.png"/><Relationship Id="rId8" Type="http://schemas.openxmlformats.org/officeDocument/2006/relationships/image" Target="../media/image176.png"/><Relationship Id="rId7" Type="http://schemas.openxmlformats.org/officeDocument/2006/relationships/image" Target="../media/image175.png"/><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3" Type="http://schemas.openxmlformats.org/officeDocument/2006/relationships/slideLayout" Target="../slideLayouts/slideLayout13.xml"/><Relationship Id="rId12" Type="http://schemas.openxmlformats.org/officeDocument/2006/relationships/image" Target="../media/image180.png"/><Relationship Id="rId11" Type="http://schemas.openxmlformats.org/officeDocument/2006/relationships/image" Target="../media/image179.png"/><Relationship Id="rId10" Type="http://schemas.openxmlformats.org/officeDocument/2006/relationships/image" Target="../media/image178.png"/><Relationship Id="rId1" Type="http://schemas.openxmlformats.org/officeDocument/2006/relationships/image" Target="../media/image1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41.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image" Target="../media/image187.png"/><Relationship Id="rId2" Type="http://schemas.openxmlformats.org/officeDocument/2006/relationships/image" Target="../media/image186.png"/><Relationship Id="rId10" Type="http://schemas.openxmlformats.org/officeDocument/2006/relationships/slideLayout" Target="../slideLayouts/slideLayout2.xml"/><Relationship Id="rId1" Type="http://schemas.openxmlformats.org/officeDocument/2006/relationships/image" Target="../media/image18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7.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1.png"/><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image" Target="../media/image198.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8.png"/><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5.png"/><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2.png"/><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9.png"/><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52.xml.rels><?xml version="1.0" encoding="UTF-8" standalone="yes"?>
<Relationships xmlns="http://schemas.openxmlformats.org/package/2006/relationships"><Relationship Id="rId9" Type="http://schemas.openxmlformats.org/officeDocument/2006/relationships/image" Target="../media/image243.png"/><Relationship Id="rId8" Type="http://schemas.openxmlformats.org/officeDocument/2006/relationships/image" Target="../media/image242.png"/><Relationship Id="rId7" Type="http://schemas.openxmlformats.org/officeDocument/2006/relationships/image" Target="../media/image241.png"/><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 Id="rId3" Type="http://schemas.openxmlformats.org/officeDocument/2006/relationships/image" Target="../media/image237.png"/><Relationship Id="rId2" Type="http://schemas.openxmlformats.org/officeDocument/2006/relationships/image" Target="../media/image236.png"/><Relationship Id="rId12" Type="http://schemas.openxmlformats.org/officeDocument/2006/relationships/slideLayout" Target="../slideLayouts/slideLayout2.xml"/><Relationship Id="rId11" Type="http://schemas.openxmlformats.org/officeDocument/2006/relationships/image" Target="../media/image245.png"/><Relationship Id="rId10" Type="http://schemas.openxmlformats.org/officeDocument/2006/relationships/image" Target="../media/image244.png"/><Relationship Id="rId1" Type="http://schemas.openxmlformats.org/officeDocument/2006/relationships/image" Target="../media/image235.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image" Target="../media/image246.png"/></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image" Target="../media/image250.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2.png"/><Relationship Id="rId7" Type="http://schemas.openxmlformats.org/officeDocument/2006/relationships/image" Target="../media/image261.png"/><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 Id="rId3" Type="http://schemas.openxmlformats.org/officeDocument/2006/relationships/image" Target="../media/image257.png"/><Relationship Id="rId2" Type="http://schemas.openxmlformats.org/officeDocument/2006/relationships/customXml" Target="../ink/ink5.xml"/><Relationship Id="rId1" Type="http://schemas.openxmlformats.org/officeDocument/2006/relationships/image" Target="../media/image256.pn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image" Target="../media/image263.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5.png"/><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image" Target="../media/image2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9" Type="http://schemas.openxmlformats.org/officeDocument/2006/relationships/image" Target="../media/image284.png"/><Relationship Id="rId8" Type="http://schemas.openxmlformats.org/officeDocument/2006/relationships/image" Target="../media/image283.png"/><Relationship Id="rId7" Type="http://schemas.openxmlformats.org/officeDocument/2006/relationships/image" Target="../media/image282.png"/><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3" Type="http://schemas.openxmlformats.org/officeDocument/2006/relationships/image" Target="../media/image278.png"/><Relationship Id="rId2" Type="http://schemas.openxmlformats.org/officeDocument/2006/relationships/image" Target="../media/image277.png"/><Relationship Id="rId10" Type="http://schemas.openxmlformats.org/officeDocument/2006/relationships/slideLayout" Target="../slideLayouts/slideLayout2.xml"/><Relationship Id="rId1" Type="http://schemas.openxmlformats.org/officeDocument/2006/relationships/image" Target="../media/image276.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image" Target="../media/image27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8.png"/><Relationship Id="rId1" Type="http://schemas.openxmlformats.org/officeDocument/2006/relationships/image" Target="../media/image287.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6.png"/><Relationship Id="rId7" Type="http://schemas.openxmlformats.org/officeDocument/2006/relationships/image" Target="../media/image295.png"/><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image" Target="../media/image289.png"/></Relationships>
</file>

<file path=ppt/slides/_rels/slide64.xml.rels><?xml version="1.0" encoding="UTF-8" standalone="yes"?>
<Relationships xmlns="http://schemas.openxmlformats.org/package/2006/relationships"><Relationship Id="rId9" Type="http://schemas.openxmlformats.org/officeDocument/2006/relationships/image" Target="../media/image305.png"/><Relationship Id="rId8" Type="http://schemas.openxmlformats.org/officeDocument/2006/relationships/image" Target="../media/image304.png"/><Relationship Id="rId7" Type="http://schemas.openxmlformats.org/officeDocument/2006/relationships/image" Target="../media/image303.png"/><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 Id="rId3" Type="http://schemas.openxmlformats.org/officeDocument/2006/relationships/image" Target="../media/image299.png"/><Relationship Id="rId2" Type="http://schemas.openxmlformats.org/officeDocument/2006/relationships/image" Target="../media/image298.png"/><Relationship Id="rId10" Type="http://schemas.openxmlformats.org/officeDocument/2006/relationships/slideLayout" Target="../slideLayouts/slideLayout2.xml"/><Relationship Id="rId1" Type="http://schemas.openxmlformats.org/officeDocument/2006/relationships/image" Target="../media/image297.png"/></Relationships>
</file>

<file path=ppt/slides/_rels/slide65.xml.rels><?xml version="1.0" encoding="UTF-8" standalone="yes"?>
<Relationships xmlns="http://schemas.openxmlformats.org/package/2006/relationships"><Relationship Id="rId9" Type="http://schemas.openxmlformats.org/officeDocument/2006/relationships/image" Target="../media/image313.png"/><Relationship Id="rId8" Type="http://schemas.openxmlformats.org/officeDocument/2006/relationships/image" Target="../media/image312.png"/><Relationship Id="rId7" Type="http://schemas.openxmlformats.org/officeDocument/2006/relationships/image" Target="../media/image311.png"/><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 Id="rId3" Type="http://schemas.openxmlformats.org/officeDocument/2006/relationships/image" Target="../media/image307.png"/><Relationship Id="rId2" Type="http://schemas.openxmlformats.org/officeDocument/2006/relationships/image" Target="../media/image306.png"/><Relationship Id="rId10" Type="http://schemas.openxmlformats.org/officeDocument/2006/relationships/slideLayout" Target="../slideLayouts/slideLayout2.xml"/><Relationship Id="rId1" Type="http://schemas.openxmlformats.org/officeDocument/2006/relationships/image" Target="../media/image297.png"/></Relationships>
</file>

<file path=ppt/slides/_rels/slide66.xml.rels><?xml version="1.0" encoding="UTF-8" standalone="yes"?>
<Relationships xmlns="http://schemas.openxmlformats.org/package/2006/relationships"><Relationship Id="rId9" Type="http://schemas.openxmlformats.org/officeDocument/2006/relationships/image" Target="../media/image320.png"/><Relationship Id="rId8" Type="http://schemas.openxmlformats.org/officeDocument/2006/relationships/image" Target="../media/image319.png"/><Relationship Id="rId7" Type="http://schemas.openxmlformats.org/officeDocument/2006/relationships/image" Target="../media/image318.png"/><Relationship Id="rId6" Type="http://schemas.openxmlformats.org/officeDocument/2006/relationships/image" Target="../media/image317.png"/><Relationship Id="rId5" Type="http://schemas.openxmlformats.org/officeDocument/2006/relationships/image" Target="../media/image303.png"/><Relationship Id="rId4" Type="http://schemas.openxmlformats.org/officeDocument/2006/relationships/image" Target="../media/image316.png"/><Relationship Id="rId3" Type="http://schemas.openxmlformats.org/officeDocument/2006/relationships/image" Target="../media/image315.png"/><Relationship Id="rId2" Type="http://schemas.openxmlformats.org/officeDocument/2006/relationships/image" Target="../media/image314.png"/><Relationship Id="rId10" Type="http://schemas.openxmlformats.org/officeDocument/2006/relationships/slideLayout" Target="../slideLayouts/slideLayout2.xml"/><Relationship Id="rId1" Type="http://schemas.openxmlformats.org/officeDocument/2006/relationships/image" Target="../media/image297.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5.png"/><Relationship Id="rId7" Type="http://schemas.openxmlformats.org/officeDocument/2006/relationships/image" Target="../media/image324.png"/><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08.png"/><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image" Target="../media/image29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3.xml"/><Relationship Id="rId4" Type="http://schemas.openxmlformats.org/officeDocument/2006/relationships/image" Target="../media/image4.png"/><Relationship Id="rId3" Type="http://schemas.openxmlformats.org/officeDocument/2006/relationships/customXml" Target="../ink/ink2.xml"/><Relationship Id="rId2" Type="http://schemas.openxmlformats.org/officeDocument/2006/relationships/image" Target="../media/image3.png"/><Relationship Id="rId1"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a:spLocks noGrp="1" noRot="1" noChangeAspect="1" noMove="1" noResize="1" noEditPoints="1" noAdjustHandles="1" noChangeArrowheads="1" noChangeShapeType="1" noTextEdit="1"/>
          </p:cNvSpPr>
          <p:nvPr/>
        </p:nvSpPr>
        <p:spPr>
          <a:xfrm>
            <a:off x="2286" y="1670810"/>
            <a:ext cx="9141714" cy="247065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rcRect l="8235" r="8214" b="45501"/>
          <a:stretch>
            <a:fillRect/>
          </a:stretch>
        </p:blipFill>
        <p:spPr>
          <a:xfrm flipV="1">
            <a:off x="0" y="857250"/>
            <a:ext cx="9143999" cy="335502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标题 1"/>
          <p:cNvSpPr>
            <a:spLocks noGrp="1"/>
          </p:cNvSpPr>
          <p:nvPr>
            <p:ph type="ctrTitle"/>
          </p:nvPr>
        </p:nvSpPr>
        <p:spPr>
          <a:xfrm>
            <a:off x="565444" y="2414588"/>
            <a:ext cx="8013113" cy="1008851"/>
          </a:xfrm>
        </p:spPr>
        <p:txBody>
          <a:bodyPr anchor="ctr">
            <a:noAutofit/>
          </a:bodyPr>
          <a:lstStyle/>
          <a:p>
            <a:r>
              <a:rPr lang="zh-CN" altLang="en-US" sz="4200" b="1">
                <a:solidFill>
                  <a:srgbClr val="FFFFFF"/>
                </a:solidFill>
                <a:latin typeface="楷体" panose="02010609060101010101" pitchFamily="49" charset="-122"/>
                <a:ea typeface="楷体" panose="02010609060101010101" pitchFamily="49" charset="-122"/>
              </a:rPr>
              <a:t>复变函数与积分变换</a:t>
            </a:r>
            <a:endParaRPr lang="zh-CN" altLang="en-US" sz="4200" b="1">
              <a:solidFill>
                <a:srgbClr val="FFFFFF"/>
              </a:solidFill>
              <a:latin typeface="楷体" panose="02010609060101010101" pitchFamily="49" charset="-122"/>
              <a:ea typeface="楷体" panose="02010609060101010101" pitchFamily="49" charset="-122"/>
            </a:endParaRPr>
          </a:p>
        </p:txBody>
      </p:sp>
      <p:sp>
        <p:nvSpPr>
          <p:cNvPr id="3" name="副标题 2"/>
          <p:cNvSpPr>
            <a:spLocks noGrp="1"/>
          </p:cNvSpPr>
          <p:nvPr>
            <p:ph type="subTitle" idx="1"/>
          </p:nvPr>
        </p:nvSpPr>
        <p:spPr>
          <a:xfrm>
            <a:off x="878681" y="4212270"/>
            <a:ext cx="7101908" cy="649229"/>
          </a:xfrm>
        </p:spPr>
        <p:txBody>
          <a:bodyPr anchor="ctr">
            <a:normAutofit/>
          </a:bodyPr>
          <a:lstStyle/>
          <a:p>
            <a:r>
              <a:rPr lang="zh-CN" altLang="en-US" sz="2100" dirty="0">
                <a:solidFill>
                  <a:srgbClr val="000000"/>
                </a:solidFill>
              </a:rPr>
              <a:t>狄艳媚</a:t>
            </a:r>
            <a:endParaRPr lang="zh-CN" altLang="en-US" sz="2100" dirty="0">
              <a:solidFill>
                <a:srgbClr val="000000"/>
              </a:solidFill>
            </a:endParaRPr>
          </a:p>
        </p:txBody>
      </p:sp>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540" y="5915025"/>
            <a:ext cx="9144000" cy="942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84316" y="661453"/>
                <a:ext cx="8555423" cy="134613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FF0000"/>
                    </a:solidFill>
                    <a:latin typeface="楷体" panose="02010609060101010101" pitchFamily="49" charset="-122"/>
                    <a:ea typeface="楷体" panose="02010609060101010101" pitchFamily="49" charset="-122"/>
                    <a:cs typeface="楷体" panose="02010609060101010101" pitchFamily="49" charset="-122"/>
                  </a:rPr>
                  <a:t>高数</a:t>
                </a:r>
                <a:r>
                  <a:rPr lang="zh-CN" altLang="en-US" sz="30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300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𝑓</m:t>
                        </m:r>
                      </m:e>
                      <m:sub>
                        <m:r>
                          <a:rPr lang="en-US" altLang="zh-CN" sz="3000" b="0" i="1" smtClean="0">
                            <a:latin typeface="Cambria Math" panose="02040503050406030204" charset="0"/>
                            <a:ea typeface="楷体" panose="02010609060101010101" pitchFamily="49" charset="-122"/>
                            <a:cs typeface="Cambria Math" panose="02040503050406030204" charset="0"/>
                          </a:rPr>
                          <m:t>𝑇</m:t>
                        </m:r>
                      </m:sub>
                    </m:sSub>
                    <m:r>
                      <a:rPr lang="en-US" altLang="zh-CN" sz="3000" b="0" i="1" smtClean="0">
                        <a:latin typeface="Cambria Math" panose="02040503050406030204" charset="0"/>
                        <a:ea typeface="MS Mincho" panose="02020609040205080304" charset="-128"/>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𝑡</m:t>
                    </m:r>
                    <m:r>
                      <a:rPr lang="en-US" altLang="zh-CN" sz="3000" b="0" i="1" smtClean="0">
                        <a:latin typeface="Cambria Math" panose="02040503050406030204" charset="0"/>
                        <a:ea typeface="MS Mincho" panose="02020609040205080304" charset="-128"/>
                        <a:cs typeface="Cambria Math" panose="02040503050406030204" charset="0"/>
                      </a:rPr>
                      <m:t>)</m:t>
                    </m:r>
                  </m:oMath>
                </a14:m>
                <a:r>
                  <a:rPr lang="zh-CN" altLang="en-US" sz="3000" dirty="0">
                    <a:latin typeface="楷体" panose="02010609060101010101" pitchFamily="49" charset="-122"/>
                    <a:ea typeface="楷体" panose="02010609060101010101" pitchFamily="49" charset="-122"/>
                    <a:cs typeface="楷体" panose="02010609060101010101" pitchFamily="49" charset="-122"/>
                  </a:rPr>
                  <a:t>是以</a:t>
                </a:r>
                <a14:m>
                  <m:oMath xmlns:m="http://schemas.openxmlformats.org/officeDocument/2006/math">
                    <m:r>
                      <a:rPr lang="en-US" altLang="zh-CN" sz="3000" b="0" i="1" smtClean="0">
                        <a:latin typeface="Cambria Math" panose="02040503050406030204" charset="0"/>
                        <a:ea typeface="楷体" panose="02010609060101010101" pitchFamily="49" charset="-122"/>
                        <a:cs typeface="Cambria Math" panose="02040503050406030204" charset="0"/>
                      </a:rPr>
                      <m:t>𝑇</m:t>
                    </m:r>
                  </m:oMath>
                </a14:m>
                <a:r>
                  <a:rPr lang="zh-CN" altLang="en-US" sz="3000" dirty="0">
                    <a:latin typeface="楷体" panose="02010609060101010101" pitchFamily="49" charset="-122"/>
                    <a:ea typeface="楷体" panose="02010609060101010101" pitchFamily="49" charset="-122"/>
                    <a:cs typeface="楷体" panose="02010609060101010101" pitchFamily="49" charset="-122"/>
                  </a:rPr>
                  <a:t>为周期的实函数，且在</a:t>
                </a:r>
                <a14:m>
                  <m:oMath xmlns:m="http://schemas.openxmlformats.org/officeDocument/2006/math">
                    <m:d>
                      <m:dPr>
                        <m:begChr m:val="["/>
                        <m:endChr m:val="]"/>
                        <m:ctrlPr>
                          <a:rPr lang="en-US" altLang="zh-CN" sz="3000" i="1" smtClean="0">
                            <a:latin typeface="Cambria Math" panose="02040503050406030204" charset="0"/>
                            <a:ea typeface="楷体" panose="02010609060101010101" pitchFamily="49" charset="-122"/>
                            <a:cs typeface="Cambria Math" panose="02040503050406030204" charset="0"/>
                          </a:rPr>
                        </m:ctrlPr>
                      </m:dPr>
                      <m:e>
                        <m:r>
                          <a:rPr lang="en-US" altLang="zh-CN" sz="3000" b="0" i="1" smtClean="0">
                            <a:latin typeface="Cambria Math" panose="02040503050406030204" charset="0"/>
                            <a:ea typeface="MS Mincho" panose="02020609040205080304" charset="-128"/>
                            <a:cs typeface="Cambria Math" panose="02040503050406030204" charset="0"/>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𝑇</m:t>
                            </m:r>
                          </m:num>
                          <m:den>
                            <m:r>
                              <a:rPr lang="en-US" altLang="zh-CN" sz="3000" b="0" i="1" smtClean="0">
                                <a:latin typeface="Cambria Math" panose="02040503050406030204" charset="0"/>
                                <a:ea typeface="MS Mincho" panose="02020609040205080304" charset="-128"/>
                                <a:cs typeface="Cambria Math" panose="02040503050406030204" charset="0"/>
                              </a:rPr>
                              <m:t>2</m:t>
                            </m:r>
                          </m:den>
                        </m:f>
                        <m:r>
                          <a:rPr lang="en-US" altLang="zh-CN" sz="3000" b="0" i="1" smtClean="0">
                            <a:latin typeface="Cambria Math" panose="02040503050406030204" charset="0"/>
                            <a:ea typeface="MS Mincho" panose="02020609040205080304" charset="-128"/>
                            <a:cs typeface="Cambria Math" panose="02040503050406030204" charset="0"/>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𝑇</m:t>
                            </m:r>
                          </m:num>
                          <m:den>
                            <m:r>
                              <a:rPr lang="en-US" altLang="zh-CN" sz="3000" b="0" i="1" smtClean="0">
                                <a:latin typeface="Cambria Math" panose="02040503050406030204" charset="0"/>
                                <a:ea typeface="MS Mincho" panose="02020609040205080304" charset="-128"/>
                                <a:cs typeface="Cambria Math" panose="02040503050406030204" charset="0"/>
                              </a:rPr>
                              <m:t>2</m:t>
                            </m:r>
                          </m:den>
                        </m:f>
                      </m:e>
                    </m:d>
                  </m:oMath>
                </a14:m>
                <a:r>
                  <a:rPr lang="zh-CN" altLang="en-US" sz="3000" dirty="0">
                    <a:latin typeface="楷体" panose="02010609060101010101" pitchFamily="49" charset="-122"/>
                    <a:ea typeface="楷体" panose="02010609060101010101" pitchFamily="49" charset="-122"/>
                    <a:cs typeface="楷体" panose="02010609060101010101" pitchFamily="49" charset="-122"/>
                  </a:rPr>
                  <a:t>上满足</a:t>
                </a:r>
                <a14:m>
                  <m:oMath xmlns:m="http://schemas.openxmlformats.org/officeDocument/2006/math">
                    <m:r>
                      <a:rPr lang="en-US" altLang="zh-CN" sz="3000" b="0" i="1" smtClean="0">
                        <a:latin typeface="Cambria Math" panose="02040503050406030204" charset="0"/>
                        <a:ea typeface="楷体" panose="02010609060101010101" pitchFamily="49" charset="-122"/>
                        <a:cs typeface="Cambria Math" panose="02040503050406030204" charset="0"/>
                      </a:rPr>
                      <m:t>𝐷𝑖𝑟𝑖𝑐ℎ𝑙𝑒𝑡</m:t>
                    </m:r>
                  </m:oMath>
                </a14:m>
                <a:r>
                  <a:rPr lang="zh-CN" altLang="en-US" sz="3000" dirty="0">
                    <a:latin typeface="楷体" panose="02010609060101010101" pitchFamily="49" charset="-122"/>
                    <a:ea typeface="楷体" panose="02010609060101010101" pitchFamily="49" charset="-122"/>
                    <a:cs typeface="楷体" panose="02010609060101010101" pitchFamily="49" charset="-122"/>
                  </a:rPr>
                  <a:t>条件，连续点处有：</a:t>
                </a:r>
                <a:endParaRPr lang="zh-CN" altLang="en-US" sz="30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84316" y="661453"/>
                <a:ext cx="8555423" cy="1346133"/>
              </a:xfrm>
              <a:prstGeom prst="rect">
                <a:avLst/>
              </a:prstGeom>
              <a:blipFill rotWithShape="1">
                <a:blip r:embed="rId1"/>
                <a:stretch>
                  <a:fillRect l="-2" t="-31" r="3"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934052" y="1741539"/>
                <a:ext cx="7737475" cy="11106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楷体" panose="02010609060101010101" pitchFamily="49" charset="-122"/>
                            <a:cs typeface="Cambria Math" panose="02040503050406030204" charset="0"/>
                          </a:rPr>
                          <m:t>𝑇</m:t>
                        </m:r>
                      </m:sub>
                    </m:sSub>
                    <m:d>
                      <m:dPr>
                        <m:ctrlPr>
                          <a:rPr lang="en-US" altLang="zh-CN" sz="3000" i="1">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𝑡</m:t>
                        </m:r>
                      </m:e>
                    </m:d>
                    <m:r>
                      <a:rPr lang="en-US" altLang="zh-CN" sz="3000" b="0" i="1" smtClean="0">
                        <a:latin typeface="Cambria Math" panose="02040503050406030204" charset="0"/>
                        <a:ea typeface="MS Mincho" panose="02020609040205080304" charset="-128"/>
                        <a:cs typeface="Cambria Math" panose="02040503050406030204" charset="0"/>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sSub>
                          <m:sSubPr>
                            <m:ctrlPr>
                              <a:rPr lang="en-US" altLang="zh-CN" sz="3000" b="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𝑎</m:t>
                            </m:r>
                          </m:e>
                          <m:sub>
                            <m:r>
                              <a:rPr lang="en-US" altLang="zh-CN" sz="3000" b="0" i="1" smtClean="0">
                                <a:latin typeface="Cambria Math" panose="02040503050406030204" charset="0"/>
                                <a:ea typeface="MS Mincho" panose="02020609040205080304" charset="-128"/>
                                <a:cs typeface="Cambria Math" panose="02040503050406030204" charset="0"/>
                              </a:rPr>
                              <m:t>0</m:t>
                            </m:r>
                          </m:sub>
                        </m:sSub>
                      </m:num>
                      <m:den>
                        <m:r>
                          <a:rPr lang="en-US" altLang="zh-CN" sz="3000" b="0" i="1" smtClean="0">
                            <a:latin typeface="Cambria Math" panose="02040503050406030204" charset="0"/>
                            <a:ea typeface="MS Mincho" panose="02020609040205080304" charset="-128"/>
                            <a:cs typeface="Cambria Math" panose="02040503050406030204" charset="0"/>
                          </a:rPr>
                          <m:t>2</m:t>
                        </m:r>
                      </m:den>
                    </m:f>
                    <m:r>
                      <a:rPr lang="en-US" altLang="zh-CN" sz="3000" b="0" i="1" smtClean="0">
                        <a:latin typeface="Cambria Math" panose="02040503050406030204" charset="0"/>
                        <a:ea typeface="MS Mincho" panose="02020609040205080304" charset="-128"/>
                        <a:cs typeface="Cambria Math" panose="02040503050406030204" charset="0"/>
                      </a:rPr>
                      <m:t>+</m:t>
                    </m:r>
                    <m:nary>
                      <m:naryPr>
                        <m:chr m:val="∑"/>
                        <m:ctrlPr>
                          <a:rPr lang="en-US" altLang="zh-CN" sz="3000" b="0" i="1" smtClean="0">
                            <a:latin typeface="Cambria Math" panose="02040503050406030204" charset="0"/>
                            <a:ea typeface="楷体" panose="02010609060101010101" pitchFamily="49" charset="-122"/>
                            <a:cs typeface="Cambria Math" panose="02040503050406030204" charset="0"/>
                          </a:rPr>
                        </m:ctrlPr>
                      </m:naryPr>
                      <m:sub>
                        <m:r>
                          <m:rPr>
                            <m:brk m:alnAt="23"/>
                          </m:rPr>
                          <a:rPr lang="en-US" altLang="zh-CN" sz="3000" b="0" i="1" smtClean="0">
                            <a:latin typeface="Cambria Math" panose="02040503050406030204" charset="0"/>
                            <a:ea typeface="楷体" panose="02010609060101010101" pitchFamily="49" charset="-122"/>
                            <a:cs typeface="Cambria Math" panose="02040503050406030204" charset="0"/>
                          </a:rPr>
                          <m:t>𝑛</m:t>
                        </m:r>
                        <m:r>
                          <a:rPr lang="en-US" altLang="zh-CN" sz="3000" b="0" i="1" smtClean="0">
                            <a:latin typeface="Cambria Math" panose="02040503050406030204" charset="0"/>
                            <a:ea typeface="MS Mincho" panose="02020609040205080304" charset="-128"/>
                            <a:cs typeface="Cambria Math" panose="02040503050406030204" charset="0"/>
                          </a:rPr>
                          <m:t>=</m:t>
                        </m:r>
                        <m:r>
                          <a:rPr lang="en-US" altLang="zh-CN" sz="3000" b="0" i="1" smtClean="0">
                            <a:latin typeface="Cambria Math" panose="02040503050406030204" charset="0"/>
                            <a:ea typeface="MS Mincho" panose="02020609040205080304" charset="-128"/>
                            <a:cs typeface="Cambria Math" panose="02040503050406030204" charset="0"/>
                          </a:rPr>
                          <m:t>1</m:t>
                        </m:r>
                      </m:sub>
                      <m:sup>
                        <m:r>
                          <a:rPr lang="en-US" altLang="zh-CN" sz="3000" b="0" i="1" smtClean="0">
                            <a:latin typeface="Cambria Math" panose="02040503050406030204" charset="0"/>
                            <a:ea typeface="MS Mincho" panose="02020609040205080304" charset="-128"/>
                            <a:cs typeface="Cambria Math" panose="02040503050406030204" charset="0"/>
                          </a:rPr>
                          <m:t>∞</m:t>
                        </m:r>
                      </m:sup>
                      <m:e>
                        <m:r>
                          <a:rPr lang="en-US" altLang="zh-CN" sz="3000" b="0" i="1" smtClean="0">
                            <a:latin typeface="Cambria Math" panose="02040503050406030204" charset="0"/>
                            <a:ea typeface="MS Mincho" panose="02020609040205080304" charset="-128"/>
                            <a:cs typeface="Cambria Math" panose="02040503050406030204" charset="0"/>
                          </a:rPr>
                          <m:t>(</m:t>
                        </m:r>
                        <m:sSub>
                          <m:sSubPr>
                            <m:ctrlPr>
                              <a:rPr lang="en-US" altLang="zh-CN" sz="3000" b="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𝑎</m:t>
                            </m:r>
                          </m:e>
                          <m:sub>
                            <m:r>
                              <a:rPr lang="en-US" altLang="zh-CN" sz="3000" b="0" i="1" smtClean="0">
                                <a:latin typeface="Cambria Math" panose="02040503050406030204" charset="0"/>
                                <a:ea typeface="楷体" panose="02010609060101010101" pitchFamily="49" charset="-122"/>
                                <a:cs typeface="Cambria Math" panose="02040503050406030204" charset="0"/>
                              </a:rPr>
                              <m:t>𝑛</m:t>
                            </m:r>
                          </m:sub>
                        </m:sSub>
                        <m:r>
                          <a:rPr lang="en-US" altLang="zh-CN" sz="3000" b="0" i="1" smtClean="0">
                            <a:latin typeface="Cambria Math" panose="02040503050406030204" charset="0"/>
                            <a:ea typeface="楷体" panose="02010609060101010101" pitchFamily="49" charset="-122"/>
                            <a:cs typeface="Cambria Math" panose="02040503050406030204" charset="0"/>
                          </a:rPr>
                          <m:t>𝑐𝑜𝑠𝑛</m:t>
                        </m:r>
                        <m:r>
                          <a:rPr lang="zh-CN" altLang="en-US" sz="3000" b="0" i="1" smtClean="0">
                            <a:latin typeface="Cambria Math" panose="02040503050406030204" charset="0"/>
                            <a:ea typeface="MS Mincho" panose="02020609040205080304" charset="-128"/>
                            <a:cs typeface="Cambria Math" panose="02040503050406030204" charset="0"/>
                          </a:rPr>
                          <m:t>𝜔</m:t>
                        </m:r>
                        <m:r>
                          <a:rPr lang="en-US" altLang="zh-CN" sz="3000" b="0" i="1" smtClean="0">
                            <a:latin typeface="Cambria Math" panose="02040503050406030204" charset="0"/>
                            <a:ea typeface="楷体" panose="02010609060101010101" pitchFamily="49" charset="-122"/>
                            <a:cs typeface="Cambria Math" panose="02040503050406030204" charset="0"/>
                          </a:rPr>
                          <m:t>𝑡</m:t>
                        </m:r>
                        <m:r>
                          <a:rPr lang="en-US" altLang="zh-CN" sz="3000" b="0" i="1" smtClean="0">
                            <a:latin typeface="Cambria Math" panose="02040503050406030204" charset="0"/>
                            <a:ea typeface="MS Mincho" panose="02020609040205080304" charset="-128"/>
                            <a:cs typeface="Cambria Math" panose="02040503050406030204" charset="0"/>
                          </a:rPr>
                          <m:t>+</m:t>
                        </m:r>
                        <m:sSub>
                          <m:sSubPr>
                            <m:ctrlPr>
                              <a:rPr lang="en-US" altLang="zh-CN" sz="3000" b="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𝑏</m:t>
                            </m:r>
                          </m:e>
                          <m:sub>
                            <m:r>
                              <a:rPr lang="en-US" altLang="zh-CN" sz="3000" b="0" i="1" smtClean="0">
                                <a:latin typeface="Cambria Math" panose="02040503050406030204" charset="0"/>
                                <a:ea typeface="楷体" panose="02010609060101010101" pitchFamily="49" charset="-122"/>
                                <a:cs typeface="Cambria Math" panose="02040503050406030204" charset="0"/>
                              </a:rPr>
                              <m:t>𝑛</m:t>
                            </m:r>
                          </m:sub>
                        </m:sSub>
                        <m:r>
                          <a:rPr lang="en-US" altLang="zh-CN" sz="3000" b="0" i="1" smtClean="0">
                            <a:latin typeface="Cambria Math" panose="02040503050406030204" charset="0"/>
                            <a:ea typeface="楷体" panose="02010609060101010101" pitchFamily="49" charset="-122"/>
                            <a:cs typeface="Cambria Math" panose="02040503050406030204" charset="0"/>
                          </a:rPr>
                          <m:t>𝑠𝑖𝑛𝑛</m:t>
                        </m:r>
                        <m:r>
                          <a:rPr lang="zh-CN" altLang="en-US" sz="3000" b="0" i="1" smtClean="0">
                            <a:latin typeface="Cambria Math" panose="02040503050406030204" charset="0"/>
                            <a:ea typeface="MS Mincho" panose="02020609040205080304" charset="-128"/>
                            <a:cs typeface="Cambria Math" panose="02040503050406030204" charset="0"/>
                          </a:rPr>
                          <m:t>𝜔</m:t>
                        </m:r>
                        <m:r>
                          <a:rPr lang="en-US" altLang="zh-CN" sz="3000" b="0" i="1" smtClean="0">
                            <a:latin typeface="Cambria Math" panose="02040503050406030204" charset="0"/>
                            <a:ea typeface="楷体" panose="02010609060101010101" pitchFamily="49" charset="-122"/>
                            <a:cs typeface="Cambria Math" panose="02040503050406030204" charset="0"/>
                          </a:rPr>
                          <m:t>𝑡</m:t>
                        </m:r>
                        <m:r>
                          <a:rPr lang="en-US" altLang="zh-CN" sz="3000" b="0" i="1" smtClean="0">
                            <a:latin typeface="Cambria Math" panose="02040503050406030204" charset="0"/>
                            <a:ea typeface="MS Mincho" panose="02020609040205080304" charset="-128"/>
                            <a:cs typeface="Cambria Math" panose="02040503050406030204" charset="0"/>
                          </a:rPr>
                          <m:t>)</m:t>
                        </m:r>
                      </m:e>
                    </m:nary>
                  </m:oMath>
                </a14:m>
                <a:r>
                  <a:rPr lang="en-US" altLang="zh-CN" sz="3000" dirty="0">
                    <a:latin typeface="楷体" panose="02010609060101010101" pitchFamily="49" charset="-122"/>
                    <a:ea typeface="楷体" panose="02010609060101010101" pitchFamily="49" charset="-122"/>
                    <a:cs typeface="楷体" panose="02010609060101010101" pitchFamily="49" charset="-122"/>
                  </a:rPr>
                  <a:t>,</a:t>
                </a:r>
                <a:endParaRPr lang="en-US" altLang="zh-CN" sz="30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934052" y="1741539"/>
                <a:ext cx="7737475" cy="1110615"/>
              </a:xfrm>
              <a:prstGeom prst="rect">
                <a:avLst/>
              </a:prstGeom>
              <a:blipFill rotWithShape="1">
                <a:blip r:embed="rId2"/>
                <a:stretch>
                  <a:fillRect l="-8" t="-33" r="8"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224155" y="2848195"/>
                <a:ext cx="6126480" cy="10820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3000" dirty="0">
                    <a:latin typeface="Cambria Math" panose="02040503050406030204" charset="0"/>
                    <a:ea typeface="楷体" panose="02010609060101010101" pitchFamily="49" charset="-122"/>
                    <a:cs typeface="Cambria Math" panose="02040503050406030204" charset="0"/>
                  </a:rPr>
                  <a:t>其中</a:t>
                </a:r>
                <a14:m>
                  <m:oMath xmlns:m="http://schemas.openxmlformats.org/officeDocument/2006/math">
                    <m:sSub>
                      <m:sSubPr>
                        <m:ctrlPr>
                          <a:rPr lang="en-US" altLang="zh-CN" sz="300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𝑎</m:t>
                        </m:r>
                      </m:e>
                      <m:sub>
                        <m:r>
                          <a:rPr lang="en-US" altLang="zh-CN" sz="3000" b="0" i="1" smtClean="0">
                            <a:latin typeface="Cambria Math" panose="02040503050406030204" charset="0"/>
                            <a:ea typeface="楷体" panose="02010609060101010101" pitchFamily="49" charset="-122"/>
                            <a:cs typeface="Cambria Math" panose="02040503050406030204" charset="0"/>
                          </a:rPr>
                          <m:t>𝑛</m:t>
                        </m:r>
                      </m:sub>
                    </m:sSub>
                    <m:r>
                      <a:rPr lang="en-US" altLang="zh-CN" sz="3000" b="0" i="0" smtClean="0">
                        <a:latin typeface="Cambria Math" panose="02040503050406030204" charset="0"/>
                        <a:ea typeface="MS Mincho" panose="02020609040205080304" charset="-128"/>
                        <a:cs typeface="Cambria Math" panose="02040503050406030204" charset="0"/>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MS Mincho" panose="02020609040205080304" charset="-128"/>
                            <a:cs typeface="Cambria Math" panose="02040503050406030204" charset="0"/>
                          </a:rPr>
                          <m:t>2</m:t>
                        </m:r>
                      </m:num>
                      <m:den>
                        <m:r>
                          <a:rPr lang="en-US" altLang="zh-CN" sz="3000" b="0" i="1" smtClean="0">
                            <a:latin typeface="Cambria Math" panose="02040503050406030204" charset="0"/>
                            <a:ea typeface="楷体" panose="02010609060101010101" pitchFamily="49" charset="-122"/>
                            <a:cs typeface="Cambria Math" panose="02040503050406030204" charset="0"/>
                          </a:rPr>
                          <m:t>𝑇</m:t>
                        </m:r>
                      </m:den>
                    </m:f>
                    <m:nary>
                      <m:naryPr>
                        <m:ctrlPr>
                          <a:rPr lang="en-US" altLang="zh-CN" sz="3000" b="0" i="1" smtClean="0">
                            <a:latin typeface="Cambria Math" panose="02040503050406030204" charset="0"/>
                            <a:ea typeface="楷体" panose="02010609060101010101" pitchFamily="49" charset="-122"/>
                            <a:cs typeface="Cambria Math" panose="02040503050406030204" charset="0"/>
                          </a:rPr>
                        </m:ctrlPr>
                      </m:naryPr>
                      <m:sub>
                        <m:r>
                          <m:rPr>
                            <m:brk m:alnAt="23"/>
                          </m:rPr>
                          <a:rPr lang="en-US" altLang="zh-CN" sz="3000" b="0" i="1" smtClean="0">
                            <a:latin typeface="Cambria Math" panose="02040503050406030204" charset="0"/>
                            <a:ea typeface="MS Mincho" panose="02020609040205080304" charset="-128"/>
                            <a:cs typeface="Cambria Math" panose="02040503050406030204" charset="0"/>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𝑇</m:t>
                            </m:r>
                          </m:num>
                          <m:den>
                            <m:r>
                              <a:rPr lang="en-US" altLang="zh-CN" sz="3000" b="0" i="1" smtClean="0">
                                <a:latin typeface="Cambria Math" panose="02040503050406030204" charset="0"/>
                                <a:ea typeface="MS Mincho" panose="02020609040205080304" charset="-128"/>
                                <a:cs typeface="Cambria Math" panose="02040503050406030204" charset="0"/>
                              </a:rPr>
                              <m:t>2</m:t>
                            </m:r>
                          </m:den>
                        </m:f>
                      </m:sub>
                      <m:sup>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𝑇</m:t>
                            </m:r>
                          </m:num>
                          <m:den>
                            <m:r>
                              <a:rPr lang="en-US" altLang="zh-CN" sz="3000" b="0" i="1" smtClean="0">
                                <a:latin typeface="Cambria Math" panose="02040503050406030204" charset="0"/>
                                <a:ea typeface="MS Mincho" panose="02020609040205080304" charset="-128"/>
                                <a:cs typeface="Cambria Math" panose="02040503050406030204" charset="0"/>
                              </a:rPr>
                              <m:t>2</m:t>
                            </m:r>
                          </m:den>
                        </m:f>
                      </m:sup>
                      <m:e>
                        <m:sSub>
                          <m:sSubPr>
                            <m:ctrlPr>
                              <a:rPr lang="en-US" altLang="zh-CN" sz="3000" b="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𝑓</m:t>
                            </m:r>
                          </m:e>
                          <m:sub>
                            <m:r>
                              <a:rPr lang="en-US" altLang="zh-CN" sz="3000" b="0" i="1" smtClean="0">
                                <a:latin typeface="Cambria Math" panose="02040503050406030204" charset="0"/>
                                <a:ea typeface="楷体" panose="02010609060101010101" pitchFamily="49" charset="-122"/>
                                <a:cs typeface="Cambria Math" panose="02040503050406030204" charset="0"/>
                              </a:rPr>
                              <m:t>𝑇</m:t>
                            </m:r>
                          </m:sub>
                        </m:sSub>
                        <m:d>
                          <m:dPr>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en-US" altLang="zh-CN" sz="3000" b="0" i="1" smtClean="0">
                                <a:latin typeface="Cambria Math" panose="02040503050406030204" charset="0"/>
                                <a:ea typeface="楷体" panose="02010609060101010101" pitchFamily="49" charset="-122"/>
                                <a:cs typeface="Cambria Math" panose="02040503050406030204" charset="0"/>
                              </a:rPr>
                              <m:t>𝑡</m:t>
                            </m:r>
                          </m:e>
                        </m:d>
                        <m:r>
                          <a:rPr lang="en-US" altLang="zh-CN" sz="3000" b="0" i="1" smtClean="0">
                            <a:latin typeface="Cambria Math" panose="02040503050406030204" charset="0"/>
                            <a:ea typeface="楷体" panose="02010609060101010101" pitchFamily="49" charset="-122"/>
                            <a:cs typeface="Cambria Math" panose="02040503050406030204" charset="0"/>
                          </a:rPr>
                          <m:t>𝑐𝑜𝑠𝑛</m:t>
                        </m:r>
                        <m:r>
                          <a:rPr lang="zh-CN" altLang="en-US" sz="3000" b="0" i="1" smtClean="0">
                            <a:latin typeface="Cambria Math" panose="02040503050406030204" charset="0"/>
                            <a:ea typeface="MS Mincho" panose="02020609040205080304" charset="-128"/>
                            <a:cs typeface="Cambria Math" panose="02040503050406030204" charset="0"/>
                          </a:rPr>
                          <m:t>𝜔</m:t>
                        </m:r>
                        <m:r>
                          <a:rPr lang="en-US" altLang="zh-CN" sz="3000" b="0" i="1" smtClean="0">
                            <a:latin typeface="Cambria Math" panose="02040503050406030204" charset="0"/>
                            <a:ea typeface="楷体" panose="02010609060101010101" pitchFamily="49" charset="-122"/>
                            <a:cs typeface="Cambria Math" panose="02040503050406030204" charset="0"/>
                          </a:rPr>
                          <m:t>𝑡𝑑𝑡</m:t>
                        </m:r>
                        <m:r>
                          <a:rPr lang="en-US" altLang="zh-CN" sz="3000" b="0" i="1" smtClean="0">
                            <a:latin typeface="Cambria Math" panose="02040503050406030204" charset="0"/>
                            <a:ea typeface="MS Mincho" panose="02020609040205080304" charset="-128"/>
                            <a:cs typeface="Cambria Math" panose="02040503050406030204" charset="0"/>
                          </a:rPr>
                          <m:t>,</m:t>
                        </m:r>
                      </m:e>
                    </m:nary>
                  </m:oMath>
                </a14:m>
                <a:r>
                  <a:rPr lang="en-US" altLang="zh-CN" sz="2800" dirty="0">
                    <a:latin typeface="楷体" panose="02010609060101010101" pitchFamily="49" charset="-122"/>
                    <a:ea typeface="楷体" panose="02010609060101010101" pitchFamily="49" charset="-122"/>
                    <a:cs typeface="楷体" panose="02010609060101010101" pitchFamily="49" charset="-122"/>
                  </a:rPr>
                  <a:t> </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24155" y="2848195"/>
                <a:ext cx="6126480" cy="1082040"/>
              </a:xfrm>
              <a:prstGeom prst="rect">
                <a:avLst/>
              </a:prstGeom>
              <a:blipFill rotWithShape="1">
                <a:blip r:embed="rId3"/>
                <a:stretch>
                  <a:fillRect t="-20"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224155" y="5240020"/>
                <a:ext cx="8720455" cy="9734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cs typeface="楷体" panose="02010609060101010101" pitchFamily="49" charset="-122"/>
                  </a:rPr>
                  <a:t>间断点处右端收敛于</a:t>
                </a:r>
                <a14:m>
                  <m:oMath xmlns:m="http://schemas.openxmlformats.org/officeDocument/2006/math">
                    <m:f>
                      <m:fPr>
                        <m:ctrlPr>
                          <a:rPr lang="en-US" altLang="zh-CN" sz="3000" i="1" smtClean="0">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MS Mincho" panose="02020609040205080304" charset="-128"/>
                            <a:cs typeface="Cambria Math" panose="02040503050406030204" charset="0"/>
                          </a:rPr>
                          <m:t>1</m:t>
                        </m:r>
                      </m:num>
                      <m:den>
                        <m:r>
                          <a:rPr lang="en-US" altLang="zh-CN" sz="3000" i="1">
                            <a:latin typeface="Cambria Math" panose="02040503050406030204" charset="0"/>
                            <a:ea typeface="MS Mincho" panose="02020609040205080304" charset="-128"/>
                            <a:cs typeface="Cambria Math" panose="02040503050406030204" charset="0"/>
                          </a:rPr>
                          <m:t>2</m:t>
                        </m:r>
                      </m:den>
                    </m:f>
                    <m:d>
                      <m:dPr>
                        <m:begChr m:val="["/>
                        <m:endChr m:val="]"/>
                        <m:ctrlPr>
                          <a:rPr lang="en-US" altLang="zh-CN" sz="3000" i="1" smtClean="0">
                            <a:latin typeface="Cambria Math" panose="02040503050406030204" charset="0"/>
                            <a:ea typeface="楷体" panose="02010609060101010101" pitchFamily="49" charset="-122"/>
                            <a:cs typeface="Cambria Math" panose="02040503050406030204" charset="0"/>
                          </a:rPr>
                        </m:ctrlPr>
                      </m:dPr>
                      <m:e>
                        <m:sSub>
                          <m:sSubPr>
                            <m:ctrlPr>
                              <a:rPr lang="en-US" altLang="zh-CN" sz="300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𝑓</m:t>
                            </m:r>
                          </m:e>
                          <m:sub>
                            <m:r>
                              <a:rPr lang="en-US" altLang="zh-CN" sz="3000" b="0" i="1" smtClean="0">
                                <a:latin typeface="Cambria Math" panose="02040503050406030204" charset="0"/>
                                <a:ea typeface="楷体" panose="02010609060101010101" pitchFamily="49" charset="-122"/>
                                <a:cs typeface="Cambria Math" panose="02040503050406030204" charset="0"/>
                              </a:rPr>
                              <m:t>𝑇</m:t>
                            </m:r>
                          </m:sub>
                        </m:sSub>
                        <m:d>
                          <m:dPr>
                            <m:ctrlPr>
                              <a:rPr lang="en-US" altLang="zh-CN" sz="3000" b="0" i="1" smtClean="0">
                                <a:latin typeface="Cambria Math" panose="02040503050406030204" charset="0"/>
                                <a:ea typeface="楷体" panose="02010609060101010101" pitchFamily="49" charset="-122"/>
                                <a:cs typeface="Cambria Math" panose="02040503050406030204" charset="0"/>
                              </a:rPr>
                            </m:ctrlPr>
                          </m:dPr>
                          <m:e>
                            <m:sSub>
                              <m:sSubPr>
                                <m:ctrlPr>
                                  <a:rPr lang="en-US" altLang="zh-CN" sz="3000" b="0" i="1" smtClean="0">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𝑡</m:t>
                                </m:r>
                              </m:e>
                              <m:sub>
                                <m:r>
                                  <a:rPr lang="en-US" altLang="zh-CN" sz="3000" b="0" i="1" smtClean="0">
                                    <a:latin typeface="Cambria Math" panose="02040503050406030204" charset="0"/>
                                    <a:ea typeface="MS Mincho" panose="02020609040205080304" charset="-128"/>
                                    <a:cs typeface="Cambria Math" panose="02040503050406030204" charset="0"/>
                                  </a:rPr>
                                  <m:t>0</m:t>
                                </m:r>
                              </m:sub>
                            </m:sSub>
                            <m:r>
                              <a:rPr lang="en-US" altLang="zh-CN" sz="3000" b="0" i="1" smtClean="0">
                                <a:latin typeface="Cambria Math" panose="02040503050406030204" charset="0"/>
                                <a:ea typeface="MS Mincho" panose="02020609040205080304" charset="-128"/>
                                <a:cs typeface="Cambria Math" panose="02040503050406030204" charset="0"/>
                              </a:rPr>
                              <m:t>+</m:t>
                            </m:r>
                            <m:r>
                              <a:rPr lang="en-US" altLang="zh-CN" sz="3000" b="0" i="1" smtClean="0">
                                <a:latin typeface="Cambria Math" panose="02040503050406030204" charset="0"/>
                                <a:ea typeface="MS Mincho" panose="02020609040205080304" charset="-128"/>
                                <a:cs typeface="Cambria Math" panose="02040503050406030204" charset="0"/>
                              </a:rPr>
                              <m:t>0</m:t>
                            </m:r>
                          </m:e>
                        </m:d>
                        <m:r>
                          <a:rPr lang="en-US" altLang="zh-CN" sz="3000" b="0" i="1" smtClean="0">
                            <a:latin typeface="Cambria Math" panose="02040503050406030204" charset="0"/>
                            <a:ea typeface="MS Mincho" panose="02020609040205080304" charset="-128"/>
                            <a:cs typeface="Cambria Math" panose="02040503050406030204" charset="0"/>
                          </a:rPr>
                          <m:t>+</m:t>
                        </m:r>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楷体" panose="02010609060101010101" pitchFamily="49" charset="-122"/>
                                <a:cs typeface="Cambria Math" panose="02040503050406030204" charset="0"/>
                              </a:rPr>
                              <m:t>𝑇</m:t>
                            </m:r>
                          </m:sub>
                        </m:sSub>
                        <m:d>
                          <m:dPr>
                            <m:ctrlPr>
                              <a:rPr lang="en-US" altLang="zh-CN" sz="3000" i="1">
                                <a:latin typeface="Cambria Math" panose="02040503050406030204" charset="0"/>
                                <a:ea typeface="楷体" panose="02010609060101010101" pitchFamily="49" charset="-122"/>
                                <a:cs typeface="Cambria Math" panose="02040503050406030204" charset="0"/>
                              </a:rPr>
                            </m:ctrlPr>
                          </m:dPr>
                          <m:e>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𝑡</m:t>
                                </m:r>
                              </m:e>
                              <m:sub>
                                <m:r>
                                  <a:rPr lang="en-US" altLang="zh-CN" sz="3000" i="1">
                                    <a:latin typeface="Cambria Math" panose="02040503050406030204" charset="0"/>
                                    <a:ea typeface="MS Mincho" panose="02020609040205080304" charset="-128"/>
                                    <a:cs typeface="Cambria Math" panose="02040503050406030204" charset="0"/>
                                  </a:rPr>
                                  <m:t>0</m:t>
                                </m:r>
                              </m:sub>
                            </m:sSub>
                            <m:r>
                              <a:rPr lang="en-US" altLang="zh-CN" sz="3000" b="0" i="1" smtClean="0">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MS Mincho" panose="02020609040205080304" charset="-128"/>
                                <a:cs typeface="Cambria Math" panose="02040503050406030204" charset="0"/>
                              </a:rPr>
                              <m:t>0</m:t>
                            </m:r>
                          </m:e>
                        </m:d>
                      </m:e>
                    </m:d>
                  </m:oMath>
                </a14:m>
                <a:endParaRPr lang="zh-CN" altLang="en-US" sz="30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24155" y="5240020"/>
                <a:ext cx="8720455" cy="97345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770956" y="4005847"/>
                <a:ext cx="6007735" cy="10820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2800" dirty="0">
                    <a:latin typeface="楷体" panose="02010609060101010101" pitchFamily="49" charset="-122"/>
                    <a:ea typeface="楷体" panose="02010609060101010101" pitchFamily="49" charset="-122"/>
                    <a:cs typeface="楷体" panose="02010609060101010101" pitchFamily="49" charset="-122"/>
                  </a:rPr>
                  <a:t> </a:t>
                </a:r>
                <a14:m>
                  <m:oMath xmlns:m="http://schemas.openxmlformats.org/officeDocument/2006/math">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b="0" i="1" smtClean="0">
                            <a:latin typeface="Cambria Math" panose="02040503050406030204" charset="0"/>
                            <a:ea typeface="楷体" panose="02010609060101010101" pitchFamily="49" charset="-122"/>
                            <a:cs typeface="Cambria Math" panose="02040503050406030204" charset="0"/>
                          </a:rPr>
                          <m:t>𝑏</m:t>
                        </m:r>
                      </m:e>
                      <m:sub>
                        <m:r>
                          <a:rPr lang="en-US" altLang="zh-CN" sz="3000" i="1">
                            <a:latin typeface="Cambria Math" panose="02040503050406030204" charset="0"/>
                            <a:ea typeface="楷体" panose="02010609060101010101" pitchFamily="49" charset="-122"/>
                            <a:cs typeface="Cambria Math" panose="02040503050406030204" charset="0"/>
                          </a:rPr>
                          <m:t>𝑛</m:t>
                        </m:r>
                      </m:sub>
                    </m:sSub>
                    <m:r>
                      <a:rPr lang="en-US" altLang="zh-CN" sz="3000">
                        <a:latin typeface="Cambria Math" panose="02040503050406030204" charset="0"/>
                        <a:ea typeface="MS Mincho" panose="02020609040205080304" charset="-128"/>
                        <a:cs typeface="Cambria Math" panose="02040503050406030204" charset="0"/>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MS Mincho" panose="02020609040205080304" charset="-128"/>
                            <a:cs typeface="Cambria Math" panose="02040503050406030204" charset="0"/>
                          </a:rPr>
                          <m:t>2</m:t>
                        </m:r>
                      </m:num>
                      <m:den>
                        <m:r>
                          <a:rPr lang="en-US" altLang="zh-CN" sz="3000" i="1">
                            <a:latin typeface="Cambria Math" panose="02040503050406030204" charset="0"/>
                            <a:ea typeface="楷体" panose="02010609060101010101" pitchFamily="49" charset="-122"/>
                            <a:cs typeface="Cambria Math" panose="02040503050406030204" charset="0"/>
                          </a:rPr>
                          <m:t>𝑇</m:t>
                        </m:r>
                      </m:den>
                    </m:f>
                    <m:nary>
                      <m:naryPr>
                        <m:ctrlPr>
                          <a:rPr lang="en-US" altLang="zh-CN" sz="3000" i="1">
                            <a:latin typeface="Cambria Math" panose="02040503050406030204" charset="0"/>
                            <a:ea typeface="楷体" panose="02010609060101010101" pitchFamily="49" charset="-122"/>
                            <a:cs typeface="Cambria Math" panose="02040503050406030204" charset="0"/>
                          </a:rPr>
                        </m:ctrlPr>
                      </m:naryPr>
                      <m:sub>
                        <m:r>
                          <m:rPr>
                            <m:brk m:alnAt="23"/>
                          </m:rPr>
                          <a:rPr lang="en-US" altLang="zh-CN" sz="3000" i="1">
                            <a:latin typeface="Cambria Math" panose="02040503050406030204" charset="0"/>
                            <a:ea typeface="MS Mincho" panose="02020609040205080304" charset="-128"/>
                            <a:cs typeface="Cambria Math" panose="02040503050406030204" charset="0"/>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楷体" panose="02010609060101010101" pitchFamily="49" charset="-122"/>
                                <a:cs typeface="Cambria Math" panose="02040503050406030204" charset="0"/>
                              </a:rPr>
                              <m:t>𝑇</m:t>
                            </m:r>
                          </m:num>
                          <m:den>
                            <m:r>
                              <a:rPr lang="en-US" altLang="zh-CN" sz="3000" i="1">
                                <a:latin typeface="Cambria Math" panose="02040503050406030204" charset="0"/>
                                <a:ea typeface="MS Mincho" panose="02020609040205080304" charset="-128"/>
                                <a:cs typeface="Cambria Math" panose="02040503050406030204" charset="0"/>
                              </a:rPr>
                              <m:t>2</m:t>
                            </m:r>
                          </m:den>
                        </m:f>
                      </m:sub>
                      <m:sup>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楷体" panose="02010609060101010101" pitchFamily="49" charset="-122"/>
                                <a:cs typeface="Cambria Math" panose="02040503050406030204" charset="0"/>
                              </a:rPr>
                              <m:t>𝑇</m:t>
                            </m:r>
                          </m:num>
                          <m:den>
                            <m:r>
                              <a:rPr lang="en-US" altLang="zh-CN" sz="3000" i="1">
                                <a:latin typeface="Cambria Math" panose="02040503050406030204" charset="0"/>
                                <a:ea typeface="MS Mincho" panose="02020609040205080304" charset="-128"/>
                                <a:cs typeface="Cambria Math" panose="02040503050406030204" charset="0"/>
                              </a:rPr>
                              <m:t>2</m:t>
                            </m:r>
                          </m:den>
                        </m:f>
                      </m:sup>
                      <m:e>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楷体" panose="02010609060101010101" pitchFamily="49" charset="-122"/>
                                <a:cs typeface="Cambria Math" panose="02040503050406030204" charset="0"/>
                              </a:rPr>
                              <m:t>𝑇</m:t>
                            </m:r>
                          </m:sub>
                        </m:sSub>
                        <m:d>
                          <m:dPr>
                            <m:ctrlPr>
                              <a:rPr lang="en-US" altLang="zh-CN" sz="3000" i="1">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𝑡</m:t>
                            </m:r>
                          </m:e>
                        </m:d>
                        <m:r>
                          <a:rPr lang="en-US" altLang="zh-CN" sz="3000" b="0" i="1" smtClean="0">
                            <a:latin typeface="Cambria Math" panose="02040503050406030204" charset="0"/>
                            <a:ea typeface="楷体" panose="02010609060101010101" pitchFamily="49" charset="-122"/>
                            <a:cs typeface="Cambria Math" panose="02040503050406030204" charset="0"/>
                          </a:rPr>
                          <m:t>𝑠𝑖𝑛</m:t>
                        </m:r>
                        <m:r>
                          <a:rPr lang="en-US" altLang="zh-CN" sz="3000" i="1">
                            <a:latin typeface="Cambria Math" panose="02040503050406030204" charset="0"/>
                            <a:ea typeface="楷体" panose="02010609060101010101" pitchFamily="49" charset="-122"/>
                            <a:cs typeface="Cambria Math" panose="02040503050406030204" charset="0"/>
                          </a:rPr>
                          <m:t>𝑛</m:t>
                        </m:r>
                        <m:r>
                          <a:rPr lang="zh-CN" altLang="en-US" sz="3000" i="1">
                            <a:latin typeface="Cambria Math" panose="02040503050406030204" charset="0"/>
                            <a:ea typeface="MS Mincho" panose="02020609040205080304" charset="-128"/>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𝑡𝑑𝑡</m:t>
                        </m:r>
                        <m:r>
                          <a:rPr lang="en-US" altLang="zh-CN" sz="3000" i="1">
                            <a:latin typeface="Cambria Math" panose="02040503050406030204" charset="0"/>
                            <a:ea typeface="MS Mincho" panose="02020609040205080304" charset="-128"/>
                            <a:cs typeface="Cambria Math" panose="02040503050406030204" charset="0"/>
                          </a:rPr>
                          <m:t>,</m:t>
                        </m:r>
                      </m:e>
                    </m:nary>
                    <m:r>
                      <a:rPr lang="zh-CN" altLang="en-US" sz="3000" i="1" smtClean="0">
                        <a:latin typeface="Cambria Math" panose="02040503050406030204" charset="0"/>
                        <a:ea typeface="MS Mincho" panose="02020609040205080304" charset="-128"/>
                        <a:cs typeface="Cambria Math" panose="02040503050406030204" charset="0"/>
                      </a:rPr>
                      <m:t>𝜔</m:t>
                    </m:r>
                    <m:r>
                      <a:rPr lang="en-US" altLang="zh-CN" sz="3000" b="0" i="1" smtClean="0">
                        <a:latin typeface="Cambria Math" panose="02040503050406030204" charset="0"/>
                        <a:ea typeface="MS Mincho" panose="02020609040205080304" charset="-128"/>
                        <a:cs typeface="Cambria Math" panose="02040503050406030204" charset="0"/>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MS Mincho" panose="02020609040205080304" charset="-128"/>
                            <a:cs typeface="Cambria Math" panose="02040503050406030204" charset="0"/>
                          </a:rPr>
                          <m:t>2</m:t>
                        </m:r>
                        <m:r>
                          <a:rPr lang="zh-CN" altLang="en-US" sz="3000" b="0" i="1" smtClean="0">
                            <a:latin typeface="Cambria Math" panose="02040503050406030204" charset="0"/>
                            <a:ea typeface="MS Mincho" panose="02020609040205080304" charset="-128"/>
                            <a:cs typeface="Cambria Math" panose="02040503050406030204" charset="0"/>
                          </a:rPr>
                          <m:t>𝜋</m:t>
                        </m:r>
                      </m:num>
                      <m:den>
                        <m:r>
                          <a:rPr lang="en-US" altLang="zh-CN" sz="3000" b="0" i="1" smtClean="0">
                            <a:latin typeface="Cambria Math" panose="02040503050406030204" charset="0"/>
                            <a:ea typeface="楷体" panose="02010609060101010101" pitchFamily="49" charset="-122"/>
                            <a:cs typeface="Cambria Math" panose="02040503050406030204" charset="0"/>
                          </a:rPr>
                          <m:t>𝑇</m:t>
                        </m:r>
                      </m:den>
                    </m:f>
                    <m:r>
                      <a:rPr lang="en-US" altLang="zh-CN" sz="3000" b="0" i="1" smtClean="0">
                        <a:latin typeface="Cambria Math" panose="02040503050406030204" charset="0"/>
                        <a:ea typeface="MS Mincho" panose="02020609040205080304" charset="-128"/>
                        <a:cs typeface="Cambria Math" panose="02040503050406030204" charset="0"/>
                      </a:rPr>
                      <m:t>;</m:t>
                    </m:r>
                  </m:oMath>
                </a14:m>
                <a:endParaRPr lang="zh-CN" altLang="en-US" sz="30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770956" y="4005847"/>
                <a:ext cx="6007735" cy="1082040"/>
              </a:xfrm>
              <a:prstGeom prst="rect">
                <a:avLst/>
              </a:prstGeom>
              <a:blipFill rotWithShape="1">
                <a:blip r:embed="rId5"/>
                <a:stretch>
                  <a:fillRect l="-1" t="-25" r="1" b="25"/>
                </a:stretch>
              </a:blipFill>
            </p:spPr>
            <p:txBody>
              <a:bodyPr/>
              <a:lstStyle/>
              <a:p>
                <a:r>
                  <a:rPr lang="zh-CN" altLang="en-US">
                    <a:noFill/>
                  </a:rPr>
                  <a:t> </a:t>
                </a:r>
              </a:p>
            </p:txBody>
          </p:sp>
        </mc:Fallback>
      </mc:AlternateContent>
      <p:grpSp>
        <p:nvGrpSpPr>
          <p:cNvPr id="15" name="组合 14"/>
          <p:cNvGrpSpPr/>
          <p:nvPr/>
        </p:nvGrpSpPr>
        <p:grpSpPr>
          <a:xfrm>
            <a:off x="0" y="82323"/>
            <a:ext cx="9088711" cy="516645"/>
            <a:chOff x="0" y="82323"/>
            <a:chExt cx="9088711" cy="516645"/>
          </a:xfrm>
        </p:grpSpPr>
        <p:cxnSp>
          <p:nvCxnSpPr>
            <p:cNvPr id="11" name="直接连接符 10"/>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9"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53181" y="964171"/>
                <a:ext cx="8115935" cy="11499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楷体" panose="02010609060101010101" pitchFamily="49" charset="-122"/>
                      </a:rPr>
                      <m:t>𝑐𝑜𝑠</m:t>
                    </m:r>
                    <m:r>
                      <a:rPr lang="zh-CN" altLang="en-US" sz="2800" b="0" i="1" smtClean="0">
                        <a:latin typeface="Cambria Math" panose="02040503050406030204" charset="0"/>
                        <a:ea typeface="楷体" panose="02010609060101010101" pitchFamily="49" charset="-122"/>
                      </a:rPr>
                      <m:t>𝜑</m:t>
                    </m:r>
                    <m:r>
                      <a:rPr lang="en-US" altLang="zh-CN" sz="2800" b="0" i="1" smtClean="0">
                        <a:latin typeface="Cambria Math" panose="02040503050406030204" charset="0"/>
                        <a:ea typeface="楷体" panose="02010609060101010101" pitchFamily="49" charset="-122"/>
                      </a:rPr>
                      <m:t>=</m:t>
                    </m:r>
                    <m:f>
                      <m:fPr>
                        <m:ctrlPr>
                          <a:rPr lang="en-US" altLang="zh-CN" sz="2800" b="0" i="1" smtClean="0">
                            <a:latin typeface="Cambria Math" panose="02040503050406030204" charset="0"/>
                            <a:ea typeface="楷体" panose="02010609060101010101" pitchFamily="49" charset="-122"/>
                          </a:rPr>
                        </m:ctrlPr>
                      </m:fPr>
                      <m:num>
                        <m:sSup>
                          <m:sSupPr>
                            <m:ctrlPr>
                              <a:rPr lang="en-US" altLang="zh-CN" sz="2800" b="0" i="1" smtClean="0">
                                <a:latin typeface="Cambria Math" panose="02040503050406030204" charset="0"/>
                                <a:ea typeface="楷体" panose="02010609060101010101" pitchFamily="49" charset="-122"/>
                              </a:rPr>
                            </m:ctrlPr>
                          </m:sSupPr>
                          <m:e>
                            <m:r>
                              <a:rPr lang="en-US" altLang="zh-CN" sz="2800" b="0" i="1" smtClean="0">
                                <a:latin typeface="Cambria Math" panose="02040503050406030204" charset="0"/>
                                <a:ea typeface="楷体" panose="02010609060101010101" pitchFamily="49" charset="-122"/>
                              </a:rPr>
                              <m:t>𝑒</m:t>
                            </m:r>
                          </m:e>
                          <m:sup>
                            <m:r>
                              <a:rPr lang="en-US" altLang="zh-CN" sz="2800" b="0" i="1" smtClean="0">
                                <a:latin typeface="Cambria Math" panose="02040503050406030204" charset="0"/>
                                <a:ea typeface="楷体" panose="02010609060101010101" pitchFamily="49" charset="-122"/>
                              </a:rPr>
                              <m:t>𝑖</m:t>
                            </m:r>
                            <m:r>
                              <a:rPr lang="zh-CN" altLang="en-US" sz="2800" b="0" i="1" smtClean="0">
                                <a:latin typeface="Cambria Math" panose="02040503050406030204" charset="0"/>
                                <a:ea typeface="楷体" panose="02010609060101010101" pitchFamily="49" charset="-122"/>
                              </a:rPr>
                              <m:t>𝜑</m:t>
                            </m:r>
                          </m:sup>
                        </m:sSup>
                        <m:r>
                          <a:rPr lang="en-US" altLang="zh-CN" sz="2800" b="0" i="1" smtClean="0">
                            <a:latin typeface="Cambria Math" panose="02040503050406030204" charset="0"/>
                            <a:ea typeface="楷体" panose="02010609060101010101" pitchFamily="49" charset="-122"/>
                          </a:rPr>
                          <m:t>+</m:t>
                        </m:r>
                        <m:sSup>
                          <m:sSupPr>
                            <m:ctrlPr>
                              <a:rPr lang="en-US" altLang="zh-CN" sz="2800" b="0" i="1" smtClean="0">
                                <a:latin typeface="Cambria Math" panose="02040503050406030204" charset="0"/>
                                <a:ea typeface="楷体" panose="02010609060101010101" pitchFamily="49" charset="-122"/>
                              </a:rPr>
                            </m:ctrlPr>
                          </m:sSupPr>
                          <m:e>
                            <m:r>
                              <a:rPr lang="en-US" altLang="zh-CN" sz="2800" b="0" i="1" smtClean="0">
                                <a:latin typeface="Cambria Math" panose="02040503050406030204" charset="0"/>
                                <a:ea typeface="楷体" panose="02010609060101010101" pitchFamily="49" charset="-122"/>
                              </a:rPr>
                              <m:t>𝑒</m:t>
                            </m:r>
                          </m:e>
                          <m:sup>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𝑖</m:t>
                            </m:r>
                            <m:r>
                              <a:rPr lang="zh-CN" altLang="en-US" sz="2800" b="0" i="1" smtClean="0">
                                <a:latin typeface="Cambria Math" panose="02040503050406030204" charset="0"/>
                                <a:ea typeface="楷体" panose="02010609060101010101" pitchFamily="49" charset="-122"/>
                              </a:rPr>
                              <m:t>𝜑</m:t>
                            </m:r>
                          </m:sup>
                        </m:sSup>
                      </m:num>
                      <m:den>
                        <m:r>
                          <a:rPr lang="en-US" altLang="zh-CN" sz="2800" b="0" i="1" smtClean="0">
                            <a:latin typeface="Cambria Math" panose="02040503050406030204" charset="0"/>
                            <a:ea typeface="楷体" panose="02010609060101010101" pitchFamily="49" charset="-122"/>
                          </a:rPr>
                          <m:t>2</m:t>
                        </m:r>
                      </m:den>
                    </m:f>
                    <m:r>
                      <a:rPr lang="en-US" altLang="zh-CN" sz="2800" b="0" i="0" smtClean="0">
                        <a:latin typeface="Cambria Math" panose="02040503050406030204" charset="0"/>
                        <a:ea typeface="楷体" panose="02010609060101010101" pitchFamily="49" charset="-122"/>
                      </a:rPr>
                      <m:t>,</m:t>
                    </m:r>
                  </m:oMath>
                </a14:m>
                <a:r>
                  <a:rPr lang="en-US" altLang="zh-CN" sz="2800" dirty="0">
                    <a:ea typeface="楷体" panose="02010609060101010101" pitchFamily="49" charset="-122"/>
                  </a:rPr>
                  <a:t> </a:t>
                </a:r>
                <a14:m>
                  <m:oMath xmlns:m="http://schemas.openxmlformats.org/officeDocument/2006/math">
                    <m:r>
                      <a:rPr lang="en-US" altLang="zh-CN" sz="2800" i="1" dirty="0">
                        <a:latin typeface="Cambria Math" panose="02040503050406030204" charset="0"/>
                        <a:ea typeface="楷体" panose="02010609060101010101" pitchFamily="49" charset="-122"/>
                      </a:rPr>
                      <m:t>𝑠</m:t>
                    </m:r>
                    <m:r>
                      <a:rPr lang="en-US" altLang="zh-CN" sz="2800" b="0" i="1" dirty="0" smtClean="0">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𝜑</m:t>
                    </m:r>
                    <m:r>
                      <a:rPr lang="en-US" altLang="zh-CN" sz="2800" i="1">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𝑖</m:t>
                            </m:r>
                            <m:r>
                              <a:rPr lang="zh-CN" altLang="en-US" sz="2800" i="1">
                                <a:latin typeface="Cambria Math" panose="02040503050406030204" charset="0"/>
                                <a:ea typeface="楷体" panose="02010609060101010101" pitchFamily="49" charset="-122"/>
                              </a:rPr>
                              <m:t>𝜑</m:t>
                            </m:r>
                          </m:sup>
                        </m:sSup>
                        <m:r>
                          <a:rPr lang="en-US" altLang="zh-CN" sz="2800" b="0" i="1" smtClean="0">
                            <a:latin typeface="Cambria Math" panose="02040503050406030204" charset="0"/>
                            <a:ea typeface="楷体" panose="02010609060101010101" pitchFamily="49" charset="-122"/>
                          </a:rPr>
                          <m:t>−</m:t>
                        </m:r>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m:t>
                            </m:r>
                            <m:r>
                              <a:rPr lang="zh-CN" altLang="en-US" sz="2800" i="1">
                                <a:latin typeface="Cambria Math" panose="02040503050406030204" charset="0"/>
                                <a:ea typeface="楷体" panose="02010609060101010101" pitchFamily="49" charset="-122"/>
                              </a:rPr>
                              <m:t>𝜑</m:t>
                            </m:r>
                          </m:sup>
                        </m:sSup>
                      </m:num>
                      <m:den>
                        <m:r>
                          <a:rPr lang="en-US" altLang="zh-CN" sz="2800" i="1">
                            <a:latin typeface="Cambria Math" panose="02040503050406030204" charset="0"/>
                            <a:ea typeface="楷体" panose="02010609060101010101" pitchFamily="49" charset="-122"/>
                          </a:rPr>
                          <m:t>2</m:t>
                        </m:r>
                        <m:r>
                          <a:rPr lang="en-US" altLang="zh-CN" sz="2800" b="0" i="1" smtClean="0">
                            <a:latin typeface="Cambria Math" panose="02040503050406030204" charset="0"/>
                            <a:ea typeface="楷体" panose="02010609060101010101" pitchFamily="49" charset="-122"/>
                          </a:rPr>
                          <m:t>𝑖</m:t>
                        </m:r>
                      </m:den>
                    </m:f>
                  </m:oMath>
                </a14:m>
                <a:r>
                  <a:rPr lang="zh-CN" altLang="en-US" sz="2800" dirty="0">
                    <a:latin typeface="楷体" panose="02010609060101010101" pitchFamily="49" charset="-122"/>
                    <a:ea typeface="楷体" panose="02010609060101010101" pitchFamily="49" charset="-122"/>
                  </a:rPr>
                  <a:t>代入，有</a:t>
                </a:r>
                <a:endParaRPr lang="zh-CN" altLang="en-US" sz="28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53181" y="964171"/>
                <a:ext cx="8115935" cy="1149985"/>
              </a:xfrm>
              <a:prstGeom prst="rect">
                <a:avLst/>
              </a:prstGeom>
              <a:blipFill rotWithShape="1">
                <a:blip r:embed="rId1"/>
                <a:stretch>
                  <a:fillRect l="-2" t="-21" r="2"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454808" y="1903527"/>
                <a:ext cx="7441858" cy="9380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ea typeface="楷体" panose="02010609060101010101" pitchFamily="49" charset="-122"/>
                  </a:rPr>
                  <a:t> </a:t>
                </a:r>
                <a14:m>
                  <m:oMath xmlns:m="http://schemas.openxmlformats.org/officeDocument/2006/math">
                    <m:sSub>
                      <m:sSubPr>
                        <m:ctrlPr>
                          <a:rPr lang="en-US" altLang="zh-CN" sz="2800" i="1" smtClean="0">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𝑓</m:t>
                        </m:r>
                      </m:e>
                      <m:sub>
                        <m:r>
                          <a:rPr lang="en-US" altLang="zh-CN" sz="2800" i="1">
                            <a:latin typeface="Cambria Math" panose="02040503050406030204" charset="0"/>
                            <a:ea typeface="楷体" panose="02010609060101010101" pitchFamily="49" charset="-122"/>
                          </a:rPr>
                          <m:t>𝑇</m:t>
                        </m:r>
                      </m:sub>
                    </m:sSub>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r>
                      <a:rPr lang="en-US" altLang="zh-CN" sz="2800" i="1">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sSub>
                          <m:sSubPr>
                            <m:ctrlPr>
                              <a:rPr lang="en-US" altLang="zh-CN" sz="2800" i="1">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𝑎</m:t>
                            </m:r>
                          </m:e>
                          <m:sub>
                            <m:r>
                              <a:rPr lang="en-US" altLang="zh-CN" sz="2800" i="1">
                                <a:latin typeface="Cambria Math" panose="02040503050406030204" charset="0"/>
                                <a:ea typeface="楷体" panose="02010609060101010101" pitchFamily="49" charset="-122"/>
                              </a:rPr>
                              <m:t>0</m:t>
                            </m:r>
                          </m:sub>
                        </m:sSub>
                      </m:num>
                      <m:den>
                        <m:r>
                          <a:rPr lang="en-US" altLang="zh-CN" sz="2800" i="1">
                            <a:latin typeface="Cambria Math" panose="02040503050406030204" charset="0"/>
                            <a:ea typeface="楷体" panose="02010609060101010101" pitchFamily="49" charset="-122"/>
                          </a:rPr>
                          <m:t>2</m:t>
                        </m:r>
                      </m:den>
                    </m:f>
                    <m:r>
                      <a:rPr lang="en-US" altLang="zh-CN" sz="2800" i="1">
                        <a:latin typeface="Cambria Math" panose="02040503050406030204" charset="0"/>
                        <a:ea typeface="楷体" panose="02010609060101010101" pitchFamily="49" charset="-122"/>
                      </a:rPr>
                      <m:t>+</m:t>
                    </m:r>
                    <m:nary>
                      <m:naryPr>
                        <m:chr m:val="∑"/>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𝑛</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1</m:t>
                        </m:r>
                      </m:sub>
                      <m:sup>
                        <m:r>
                          <a:rPr lang="en-US" altLang="zh-CN" sz="2800" i="1">
                            <a:latin typeface="Cambria Math" panose="02040503050406030204" charset="0"/>
                            <a:ea typeface="Cambria Math" panose="02040503050406030204" charset="0"/>
                          </a:rPr>
                          <m:t>∞</m:t>
                        </m:r>
                      </m:sup>
                      <m:e>
                        <m:r>
                          <a:rPr lang="en-US" altLang="zh-CN" sz="2800" i="1">
                            <a:latin typeface="Cambria Math" panose="02040503050406030204" charset="0"/>
                            <a:ea typeface="楷体" panose="02010609060101010101" pitchFamily="49" charset="-122"/>
                          </a:rPr>
                          <m:t>(</m:t>
                        </m:r>
                        <m:f>
                          <m:fPr>
                            <m:ctrlPr>
                              <a:rPr lang="en-US" altLang="zh-CN" sz="2800" i="1" smtClean="0">
                                <a:latin typeface="Cambria Math" panose="02040503050406030204" charset="0"/>
                                <a:ea typeface="楷体" panose="02010609060101010101" pitchFamily="49" charset="-122"/>
                              </a:rPr>
                            </m:ctrlPr>
                          </m:fPr>
                          <m:num>
                            <m:sSub>
                              <m:sSubPr>
                                <m:ctrlPr>
                                  <a:rPr lang="en-US" altLang="zh-CN" sz="2800" i="1" smtClean="0">
                                    <a:latin typeface="Cambria Math" panose="02040503050406030204" charset="0"/>
                                    <a:ea typeface="楷体" panose="02010609060101010101" pitchFamily="49" charset="-122"/>
                                  </a:rPr>
                                </m:ctrlPr>
                              </m:sSubPr>
                              <m:e>
                                <m:r>
                                  <a:rPr lang="en-US" altLang="zh-CN" sz="2800" b="0" i="1" smtClean="0">
                                    <a:latin typeface="Cambria Math" panose="02040503050406030204" charset="0"/>
                                    <a:ea typeface="楷体" panose="02010609060101010101" pitchFamily="49" charset="-122"/>
                                  </a:rPr>
                                  <m:t>𝑎</m:t>
                                </m:r>
                              </m:e>
                              <m:sub>
                                <m:r>
                                  <a:rPr lang="en-US" altLang="zh-CN" sz="2800" b="0" i="1" smtClean="0">
                                    <a:latin typeface="Cambria Math" panose="02040503050406030204" charset="0"/>
                                    <a:ea typeface="楷体" panose="02010609060101010101" pitchFamily="49" charset="-122"/>
                                  </a:rPr>
                                  <m:t>𝑛</m:t>
                                </m:r>
                              </m:sub>
                            </m:sSub>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𝑖</m:t>
                            </m:r>
                            <m:sSub>
                              <m:sSubPr>
                                <m:ctrlPr>
                                  <a:rPr lang="en-US" altLang="zh-CN" sz="2800" b="0" i="1" smtClean="0">
                                    <a:latin typeface="Cambria Math" panose="02040503050406030204" charset="0"/>
                                    <a:ea typeface="楷体" panose="02010609060101010101" pitchFamily="49" charset="-122"/>
                                  </a:rPr>
                                </m:ctrlPr>
                              </m:sSubPr>
                              <m:e>
                                <m:r>
                                  <a:rPr lang="en-US" altLang="zh-CN" sz="2800" b="0" i="1" smtClean="0">
                                    <a:latin typeface="Cambria Math" panose="02040503050406030204" charset="0"/>
                                    <a:ea typeface="楷体" panose="02010609060101010101" pitchFamily="49" charset="-122"/>
                                  </a:rPr>
                                  <m:t>𝑏</m:t>
                                </m:r>
                              </m:e>
                              <m:sub>
                                <m:r>
                                  <a:rPr lang="en-US" altLang="zh-CN" sz="2800" b="0" i="1" smtClean="0">
                                    <a:latin typeface="Cambria Math" panose="02040503050406030204" charset="0"/>
                                    <a:ea typeface="楷体" panose="02010609060101010101" pitchFamily="49" charset="-122"/>
                                  </a:rPr>
                                  <m:t>𝑛</m:t>
                                </m:r>
                              </m:sub>
                            </m:sSub>
                          </m:num>
                          <m:den>
                            <m:r>
                              <a:rPr lang="en-US" altLang="zh-CN" sz="2800" i="1">
                                <a:latin typeface="Cambria Math" panose="02040503050406030204" charset="0"/>
                                <a:ea typeface="楷体" panose="02010609060101010101" pitchFamily="49" charset="-122"/>
                              </a:rPr>
                              <m:t>2</m:t>
                            </m:r>
                          </m:den>
                        </m:f>
                        <m:sSup>
                          <m:sSupPr>
                            <m:ctrlPr>
                              <a:rPr lang="en-US" altLang="zh-CN" sz="2800" i="1" smtClean="0">
                                <a:latin typeface="Cambria Math" panose="02040503050406030204" charset="0"/>
                                <a:ea typeface="楷体" panose="02010609060101010101" pitchFamily="49" charset="-122"/>
                              </a:rPr>
                            </m:ctrlPr>
                          </m:sSupPr>
                          <m:e>
                            <m:r>
                              <a:rPr lang="en-US" altLang="zh-CN" sz="2800" b="0" i="1" smtClean="0">
                                <a:latin typeface="Cambria Math" panose="02040503050406030204" charset="0"/>
                                <a:ea typeface="楷体" panose="02010609060101010101" pitchFamily="49" charset="-122"/>
                              </a:rPr>
                              <m:t>𝑒</m:t>
                            </m:r>
                          </m:e>
                          <m:sup>
                            <m:r>
                              <a:rPr lang="en-US" altLang="zh-CN" sz="2800" b="0" i="1" smtClean="0">
                                <a:latin typeface="Cambria Math" panose="02040503050406030204" charset="0"/>
                                <a:ea typeface="楷体" panose="02010609060101010101" pitchFamily="49" charset="-122"/>
                              </a:rPr>
                              <m:t>𝑖𝑛</m:t>
                            </m:r>
                            <m:r>
                              <a:rPr lang="zh-CN" altLang="en-US" sz="2800" b="0" i="1" smtClean="0">
                                <a:latin typeface="Cambria Math" panose="02040503050406030204" charset="0"/>
                                <a:ea typeface="楷体" panose="02010609060101010101" pitchFamily="49" charset="-122"/>
                              </a:rPr>
                              <m:t>𝜔</m:t>
                            </m:r>
                            <m:r>
                              <a:rPr lang="en-US" altLang="zh-CN" sz="2800" b="0" i="1" smtClean="0">
                                <a:latin typeface="Cambria Math" panose="02040503050406030204" charset="0"/>
                                <a:ea typeface="楷体" panose="02010609060101010101" pitchFamily="49" charset="-122"/>
                              </a:rPr>
                              <m:t>𝑡</m:t>
                            </m:r>
                          </m:sup>
                        </m:sSup>
                        <m:r>
                          <a:rPr lang="en-US" altLang="zh-CN" sz="2800" b="0" i="1" smtClean="0">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sSub>
                              <m:sSubPr>
                                <m:ctrlPr>
                                  <a:rPr lang="en-US" altLang="zh-CN" sz="2800" i="1">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𝑎</m:t>
                                </m:r>
                              </m:e>
                              <m:sub>
                                <m:r>
                                  <a:rPr lang="en-US" altLang="zh-CN" sz="2800" i="1">
                                    <a:latin typeface="Cambria Math" panose="02040503050406030204" charset="0"/>
                                    <a:ea typeface="楷体" panose="02010609060101010101" pitchFamily="49" charset="-122"/>
                                  </a:rPr>
                                  <m:t>𝑛</m:t>
                                </m:r>
                              </m:sub>
                            </m:sSub>
                            <m:r>
                              <a:rPr lang="en-US" altLang="zh-CN" sz="2800" b="0" i="1" smtClean="0">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m:t>
                            </m:r>
                            <m:sSub>
                              <m:sSubPr>
                                <m:ctrlPr>
                                  <a:rPr lang="en-US" altLang="zh-CN" sz="2800" i="1">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𝑏</m:t>
                                </m:r>
                              </m:e>
                              <m:sub>
                                <m:r>
                                  <a:rPr lang="en-US" altLang="zh-CN" sz="2800" i="1">
                                    <a:latin typeface="Cambria Math" panose="02040503050406030204" charset="0"/>
                                    <a:ea typeface="楷体" panose="02010609060101010101" pitchFamily="49" charset="-122"/>
                                  </a:rPr>
                                  <m:t>𝑛</m:t>
                                </m:r>
                              </m:sub>
                            </m:sSub>
                          </m:num>
                          <m:den>
                            <m:r>
                              <a:rPr lang="en-US" altLang="zh-CN" sz="2800" i="1">
                                <a:latin typeface="Cambria Math" panose="02040503050406030204" charset="0"/>
                                <a:ea typeface="楷体" panose="02010609060101010101" pitchFamily="49" charset="-122"/>
                              </a:rPr>
                              <m:t>2</m:t>
                            </m:r>
                          </m:den>
                        </m:f>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b="0" i="1" smtClean="0">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r>
                          <a:rPr lang="en-US" altLang="zh-CN" sz="2800" i="1">
                            <a:latin typeface="Cambria Math" panose="02040503050406030204" charset="0"/>
                            <a:ea typeface="楷体" panose="02010609060101010101" pitchFamily="49" charset="-122"/>
                          </a:rPr>
                          <m:t>)</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454808" y="1903527"/>
                <a:ext cx="7441858" cy="938030"/>
              </a:xfrm>
              <a:prstGeom prst="rect">
                <a:avLst/>
              </a:prstGeom>
              <a:blipFill rotWithShape="1">
                <a:blip r:embed="rId2"/>
                <a:stretch>
                  <a:fillRect l="-2" t="-46" r="6" b="60"/>
                </a:stretch>
              </a:blipFill>
            </p:spPr>
            <p:txBody>
              <a:bodyPr/>
              <a:lstStyle/>
              <a:p>
                <a:r>
                  <a:rPr lang="zh-CN" altLang="en-US">
                    <a:noFill/>
                  </a:rPr>
                  <a:t> </a:t>
                </a:r>
              </a:p>
            </p:txBody>
          </p:sp>
        </mc:Fallback>
      </mc:AlternateContent>
      <p:grpSp>
        <p:nvGrpSpPr>
          <p:cNvPr id="3" name="组合 2"/>
          <p:cNvGrpSpPr/>
          <p:nvPr/>
        </p:nvGrpSpPr>
        <p:grpSpPr>
          <a:xfrm>
            <a:off x="0" y="82323"/>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2" name="标题 1"/>
              <p:cNvSpPr txBox="1"/>
              <p:nvPr/>
            </p:nvSpPr>
            <p:spPr>
              <a:xfrm>
                <a:off x="638468" y="360144"/>
                <a:ext cx="7145362" cy="11106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i="1">
                            <a:latin typeface="Cambria Math" panose="02040503050406030204" charset="0"/>
                            <a:ea typeface="楷体" panose="02010609060101010101" pitchFamily="49" charset="-122"/>
                            <a:cs typeface="Cambria Math" panose="02040503050406030204" charset="0"/>
                          </a:rPr>
                          <m:t>𝑇</m:t>
                        </m:r>
                      </m:sub>
                    </m:sSub>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r>
                      <a:rPr lang="en-US" altLang="zh-CN" sz="2800" b="0" i="1" smtClean="0">
                        <a:latin typeface="Cambria Math" panose="02040503050406030204" charset="0"/>
                        <a:ea typeface="MS Mincho" panose="02020609040205080304" charset="-128"/>
                        <a:cs typeface="Cambria Math" panose="02040503050406030204" charset="0"/>
                      </a:rPr>
                      <m:t>=</m:t>
                    </m:r>
                    <m:f>
                      <m:fPr>
                        <m:ctrlPr>
                          <a:rPr lang="en-US" altLang="zh-CN" sz="2800" b="0" i="1" smtClean="0">
                            <a:latin typeface="Cambria Math" panose="02040503050406030204" charset="0"/>
                            <a:ea typeface="楷体" panose="02010609060101010101" pitchFamily="49" charset="-122"/>
                            <a:cs typeface="Cambria Math" panose="02040503050406030204" charset="0"/>
                          </a:rPr>
                        </m:ctrlPr>
                      </m:fPr>
                      <m:num>
                        <m:sSub>
                          <m:sSubPr>
                            <m:ctrlPr>
                              <a:rPr lang="en-US" altLang="zh-CN" sz="2800" b="0" i="1" smtClean="0">
                                <a:latin typeface="Cambria Math" panose="02040503050406030204" charset="0"/>
                                <a:ea typeface="楷体" panose="02010609060101010101" pitchFamily="49" charset="-122"/>
                                <a:cs typeface="Cambria Math" panose="02040503050406030204" charset="0"/>
                              </a:rPr>
                            </m:ctrlPr>
                          </m:sSubPr>
                          <m:e>
                            <m:r>
                              <a:rPr lang="en-US" altLang="zh-CN" sz="2800" b="0" i="1" smtClean="0">
                                <a:latin typeface="Cambria Math" panose="02040503050406030204" charset="0"/>
                                <a:ea typeface="楷体" panose="02010609060101010101" pitchFamily="49" charset="-122"/>
                                <a:cs typeface="Cambria Math" panose="02040503050406030204" charset="0"/>
                              </a:rPr>
                              <m:t>𝑎</m:t>
                            </m:r>
                          </m:e>
                          <m:sub>
                            <m:r>
                              <a:rPr lang="en-US" altLang="zh-CN" sz="2800" b="0" i="1" smtClean="0">
                                <a:latin typeface="Cambria Math" panose="02040503050406030204" charset="0"/>
                                <a:ea typeface="MS Mincho" panose="02020609040205080304" charset="-128"/>
                                <a:cs typeface="Cambria Math" panose="02040503050406030204" charset="0"/>
                              </a:rPr>
                              <m:t>0</m:t>
                            </m:r>
                          </m:sub>
                        </m:sSub>
                      </m:num>
                      <m:den>
                        <m:r>
                          <a:rPr lang="en-US" altLang="zh-CN" sz="2800" b="0" i="1" smtClean="0">
                            <a:latin typeface="Cambria Math" panose="02040503050406030204" charset="0"/>
                            <a:ea typeface="MS Mincho" panose="02020609040205080304" charset="-128"/>
                            <a:cs typeface="Cambria Math" panose="02040503050406030204" charset="0"/>
                          </a:rPr>
                          <m:t>2</m:t>
                        </m:r>
                      </m:den>
                    </m:f>
                    <m:r>
                      <a:rPr lang="en-US" altLang="zh-CN" sz="2800" b="0" i="1" smtClean="0">
                        <a:latin typeface="Cambria Math" panose="02040503050406030204" charset="0"/>
                        <a:ea typeface="MS Mincho" panose="02020609040205080304" charset="-128"/>
                        <a:cs typeface="Cambria Math" panose="02040503050406030204" charset="0"/>
                      </a:rPr>
                      <m:t>+</m:t>
                    </m:r>
                    <m:nary>
                      <m:naryPr>
                        <m:chr m:val="∑"/>
                        <m:ctrlPr>
                          <a:rPr lang="en-US" altLang="zh-CN" sz="2800" b="0" i="1" smtClean="0">
                            <a:latin typeface="Cambria Math" panose="02040503050406030204" charset="0"/>
                            <a:ea typeface="楷体" panose="02010609060101010101" pitchFamily="49" charset="-122"/>
                            <a:cs typeface="Cambria Math" panose="02040503050406030204" charset="0"/>
                          </a:rPr>
                        </m:ctrlPr>
                      </m:naryPr>
                      <m:sub>
                        <m:r>
                          <m:rPr>
                            <m:brk m:alnAt="23"/>
                          </m:rPr>
                          <a:rPr lang="en-US" altLang="zh-CN" sz="2800" b="0" i="1" smtClean="0">
                            <a:latin typeface="Cambria Math" panose="02040503050406030204" charset="0"/>
                            <a:ea typeface="楷体" panose="02010609060101010101" pitchFamily="49" charset="-122"/>
                            <a:cs typeface="Cambria Math" panose="02040503050406030204" charset="0"/>
                          </a:rPr>
                          <m:t>𝑛</m:t>
                        </m:r>
                        <m:r>
                          <a:rPr lang="en-US" altLang="zh-CN" sz="2800" b="0" i="1" smtClean="0">
                            <a:latin typeface="Cambria Math" panose="02040503050406030204" charset="0"/>
                            <a:ea typeface="MS Mincho" panose="02020609040205080304" charset="-128"/>
                            <a:cs typeface="Cambria Math" panose="02040503050406030204" charset="0"/>
                          </a:rPr>
                          <m:t>=</m:t>
                        </m:r>
                        <m:r>
                          <a:rPr lang="en-US" altLang="zh-CN" sz="2800" b="0" i="1" smtClean="0">
                            <a:latin typeface="Cambria Math" panose="02040503050406030204" charset="0"/>
                            <a:ea typeface="MS Mincho" panose="02020609040205080304" charset="-128"/>
                            <a:cs typeface="Cambria Math" panose="02040503050406030204" charset="0"/>
                          </a:rPr>
                          <m:t>1</m:t>
                        </m:r>
                      </m:sub>
                      <m:sup>
                        <m:r>
                          <a:rPr lang="en-US" altLang="zh-CN" sz="2800" b="0" i="1" smtClean="0">
                            <a:latin typeface="Cambria Math" panose="02040503050406030204" charset="0"/>
                            <a:ea typeface="MS Mincho" panose="02020609040205080304" charset="-128"/>
                            <a:cs typeface="Cambria Math" panose="02040503050406030204" charset="0"/>
                          </a:rPr>
                          <m:t>∞</m:t>
                        </m:r>
                      </m:sup>
                      <m:e>
                        <m:r>
                          <a:rPr lang="en-US" altLang="zh-CN" sz="2800" b="0" i="1" smtClean="0">
                            <a:latin typeface="Cambria Math" panose="02040503050406030204" charset="0"/>
                            <a:ea typeface="MS Mincho" panose="02020609040205080304" charset="-128"/>
                            <a:cs typeface="Cambria Math" panose="02040503050406030204" charset="0"/>
                          </a:rPr>
                          <m:t>(</m:t>
                        </m:r>
                        <m:sSub>
                          <m:sSubPr>
                            <m:ctrlPr>
                              <a:rPr lang="en-US" altLang="zh-CN" sz="2800" b="0" i="1" smtClean="0">
                                <a:latin typeface="Cambria Math" panose="02040503050406030204" charset="0"/>
                                <a:ea typeface="楷体" panose="02010609060101010101" pitchFamily="49" charset="-122"/>
                                <a:cs typeface="Cambria Math" panose="02040503050406030204" charset="0"/>
                              </a:rPr>
                            </m:ctrlPr>
                          </m:sSubPr>
                          <m:e>
                            <m:r>
                              <a:rPr lang="en-US" altLang="zh-CN" sz="2800" b="0" i="1" smtClean="0">
                                <a:latin typeface="Cambria Math" panose="02040503050406030204" charset="0"/>
                                <a:ea typeface="楷体" panose="02010609060101010101" pitchFamily="49" charset="-122"/>
                                <a:cs typeface="Cambria Math" panose="02040503050406030204" charset="0"/>
                              </a:rPr>
                              <m:t>𝑎</m:t>
                            </m:r>
                          </m:e>
                          <m:sub>
                            <m:r>
                              <a:rPr lang="en-US" altLang="zh-CN" sz="2800" b="0" i="1" smtClean="0">
                                <a:latin typeface="Cambria Math" panose="02040503050406030204" charset="0"/>
                                <a:ea typeface="楷体" panose="02010609060101010101" pitchFamily="49" charset="-122"/>
                                <a:cs typeface="Cambria Math" panose="02040503050406030204" charset="0"/>
                              </a:rPr>
                              <m:t>𝑛</m:t>
                            </m:r>
                          </m:sub>
                        </m:sSub>
                        <m:r>
                          <a:rPr lang="en-US" altLang="zh-CN" sz="2800" b="0" i="1" smtClean="0">
                            <a:latin typeface="Cambria Math" panose="02040503050406030204" charset="0"/>
                            <a:ea typeface="楷体" panose="02010609060101010101" pitchFamily="49" charset="-122"/>
                            <a:cs typeface="Cambria Math" panose="02040503050406030204" charset="0"/>
                          </a:rPr>
                          <m:t>𝑐𝑜𝑠𝑛</m:t>
                        </m:r>
                        <m:r>
                          <a:rPr lang="zh-CN" altLang="en-US" sz="2800" b="0" i="1" smtClean="0">
                            <a:latin typeface="Cambria Math" panose="02040503050406030204" charset="0"/>
                            <a:ea typeface="MS Mincho" panose="02020609040205080304" charset="-128"/>
                            <a:cs typeface="Cambria Math" panose="02040503050406030204" charset="0"/>
                          </a:rPr>
                          <m:t>𝜔</m:t>
                        </m:r>
                        <m:r>
                          <a:rPr lang="en-US" altLang="zh-CN" sz="2800" b="0" i="1" smtClean="0">
                            <a:latin typeface="Cambria Math" panose="02040503050406030204" charset="0"/>
                            <a:ea typeface="楷体" panose="02010609060101010101" pitchFamily="49" charset="-122"/>
                            <a:cs typeface="Cambria Math" panose="02040503050406030204" charset="0"/>
                          </a:rPr>
                          <m:t>𝑡</m:t>
                        </m:r>
                        <m:r>
                          <a:rPr lang="en-US" altLang="zh-CN" sz="2800" b="0" i="1" smtClean="0">
                            <a:latin typeface="Cambria Math" panose="02040503050406030204" charset="0"/>
                            <a:ea typeface="MS Mincho" panose="02020609040205080304" charset="-128"/>
                            <a:cs typeface="Cambria Math" panose="02040503050406030204" charset="0"/>
                          </a:rPr>
                          <m:t>+</m:t>
                        </m:r>
                        <m:sSub>
                          <m:sSubPr>
                            <m:ctrlPr>
                              <a:rPr lang="en-US" altLang="zh-CN" sz="2800" b="0" i="1" smtClean="0">
                                <a:latin typeface="Cambria Math" panose="02040503050406030204" charset="0"/>
                                <a:ea typeface="楷体" panose="02010609060101010101" pitchFamily="49" charset="-122"/>
                                <a:cs typeface="Cambria Math" panose="02040503050406030204" charset="0"/>
                              </a:rPr>
                            </m:ctrlPr>
                          </m:sSubPr>
                          <m:e>
                            <m:r>
                              <a:rPr lang="en-US" altLang="zh-CN" sz="2800" b="0" i="1" smtClean="0">
                                <a:latin typeface="Cambria Math" panose="02040503050406030204" charset="0"/>
                                <a:ea typeface="楷体" panose="02010609060101010101" pitchFamily="49" charset="-122"/>
                                <a:cs typeface="Cambria Math" panose="02040503050406030204" charset="0"/>
                              </a:rPr>
                              <m:t>𝑏</m:t>
                            </m:r>
                          </m:e>
                          <m:sub>
                            <m:r>
                              <a:rPr lang="en-US" altLang="zh-CN" sz="2800" b="0" i="1" smtClean="0">
                                <a:latin typeface="Cambria Math" panose="02040503050406030204" charset="0"/>
                                <a:ea typeface="楷体" panose="02010609060101010101" pitchFamily="49" charset="-122"/>
                                <a:cs typeface="Cambria Math" panose="02040503050406030204" charset="0"/>
                              </a:rPr>
                              <m:t>𝑛</m:t>
                            </m:r>
                          </m:sub>
                        </m:sSub>
                        <m:r>
                          <a:rPr lang="en-US" altLang="zh-CN" sz="2800" b="0" i="1" smtClean="0">
                            <a:latin typeface="Cambria Math" panose="02040503050406030204" charset="0"/>
                            <a:ea typeface="楷体" panose="02010609060101010101" pitchFamily="49" charset="-122"/>
                            <a:cs typeface="Cambria Math" panose="02040503050406030204" charset="0"/>
                          </a:rPr>
                          <m:t>𝑠𝑖𝑛𝑛</m:t>
                        </m:r>
                        <m:r>
                          <a:rPr lang="zh-CN" altLang="en-US" sz="2800" b="0" i="1" smtClean="0">
                            <a:latin typeface="Cambria Math" panose="02040503050406030204" charset="0"/>
                            <a:ea typeface="MS Mincho" panose="02020609040205080304" charset="-128"/>
                            <a:cs typeface="Cambria Math" panose="02040503050406030204" charset="0"/>
                          </a:rPr>
                          <m:t>𝜔</m:t>
                        </m:r>
                        <m:r>
                          <a:rPr lang="en-US" altLang="zh-CN" sz="2800" b="0" i="1" smtClean="0">
                            <a:latin typeface="Cambria Math" panose="02040503050406030204" charset="0"/>
                            <a:ea typeface="楷体" panose="02010609060101010101" pitchFamily="49" charset="-122"/>
                            <a:cs typeface="Cambria Math" panose="02040503050406030204" charset="0"/>
                          </a:rPr>
                          <m:t>𝑡</m:t>
                        </m:r>
                        <m:r>
                          <a:rPr lang="en-US" altLang="zh-CN" sz="2800" b="0" i="1" smtClean="0">
                            <a:latin typeface="Cambria Math" panose="02040503050406030204" charset="0"/>
                            <a:ea typeface="MS Mincho" panose="02020609040205080304" charset="-128"/>
                            <a:cs typeface="Cambria Math" panose="02040503050406030204" charset="0"/>
                          </a:rPr>
                          <m:t>)</m:t>
                        </m:r>
                      </m:e>
                    </m:nary>
                  </m:oMath>
                </a14:m>
                <a:r>
                  <a:rPr lang="en-US" altLang="zh-CN" sz="2800" dirty="0">
                    <a:latin typeface="楷体" panose="02010609060101010101" pitchFamily="49" charset="-122"/>
                    <a:ea typeface="楷体" panose="02010609060101010101" pitchFamily="49" charset="-122"/>
                    <a:cs typeface="楷体" panose="02010609060101010101" pitchFamily="49" charset="-122"/>
                  </a:rPr>
                  <a:t> </a:t>
                </a:r>
                <a:endParaRPr lang="en-US" altLang="zh-CN"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638468" y="360144"/>
                <a:ext cx="7145362" cy="1110615"/>
              </a:xfrm>
              <a:prstGeom prst="rect">
                <a:avLst/>
              </a:prstGeom>
              <a:blipFill rotWithShape="1">
                <a:blip r:embed="rId3"/>
                <a:stretch>
                  <a:fillRect l="-4" t="-9" b="9"/>
                </a:stretch>
              </a:blipFill>
            </p:spPr>
            <p:txBody>
              <a:bodyPr/>
              <a:lstStyle/>
              <a:p>
                <a:r>
                  <a:rPr lang="zh-CN" altLang="en-US">
                    <a:noFill/>
                  </a:rPr>
                  <a:t> </a:t>
                </a:r>
              </a:p>
            </p:txBody>
          </p:sp>
        </mc:Fallback>
      </mc:AlternateContent>
      <p:sp>
        <p:nvSpPr>
          <p:cNvPr id="13" name="矩形 12"/>
          <p:cNvSpPr/>
          <p:nvPr/>
        </p:nvSpPr>
        <p:spPr>
          <a:xfrm>
            <a:off x="3939553" y="809246"/>
            <a:ext cx="1209603" cy="386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840480" y="835132"/>
            <a:ext cx="1252025" cy="3795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 name="标题 1"/>
              <p:cNvSpPr txBox="1"/>
              <p:nvPr/>
            </p:nvSpPr>
            <p:spPr>
              <a:xfrm>
                <a:off x="-103047" y="4116213"/>
                <a:ext cx="6445032" cy="12198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ea typeface="楷体" panose="02010609060101010101" pitchFamily="49" charset="-122"/>
                  </a:rPr>
                  <a:t> </a:t>
                </a:r>
                <a14:m>
                  <m:oMath xmlns:m="http://schemas.openxmlformats.org/officeDocument/2006/math">
                    <m:f>
                      <m:fPr>
                        <m:ctrlPr>
                          <a:rPr lang="en-US" altLang="zh-CN" sz="2600" i="1" smtClean="0">
                            <a:latin typeface="Cambria Math" panose="02040503050406030204" charset="0"/>
                            <a:ea typeface="楷体" panose="02010609060101010101" pitchFamily="49" charset="-122"/>
                          </a:rPr>
                        </m:ctrlPr>
                      </m:fPr>
                      <m:num>
                        <m:sSub>
                          <m:sSubPr>
                            <m:ctrlPr>
                              <a:rPr lang="en-US" altLang="zh-CN" sz="2600" i="1" smtClean="0">
                                <a:latin typeface="Cambria Math" panose="02040503050406030204" charset="0"/>
                                <a:ea typeface="楷体" panose="02010609060101010101" pitchFamily="49" charset="-122"/>
                              </a:rPr>
                            </m:ctrlPr>
                          </m:sSubPr>
                          <m:e>
                            <m:r>
                              <a:rPr lang="en-US" altLang="zh-CN" sz="2600" b="0" i="1" smtClean="0">
                                <a:latin typeface="Cambria Math" panose="02040503050406030204" charset="0"/>
                                <a:ea typeface="楷体" panose="02010609060101010101" pitchFamily="49" charset="-122"/>
                              </a:rPr>
                              <m:t>𝑎</m:t>
                            </m:r>
                          </m:e>
                          <m:sub>
                            <m:r>
                              <a:rPr lang="en-US" altLang="zh-CN" sz="2600" b="0" i="1" smtClean="0">
                                <a:latin typeface="Cambria Math" panose="02040503050406030204" charset="0"/>
                                <a:ea typeface="楷体" panose="02010609060101010101" pitchFamily="49" charset="-122"/>
                              </a:rPr>
                              <m:t>𝑛</m:t>
                            </m:r>
                          </m:sub>
                        </m:sSub>
                        <m:r>
                          <a:rPr lang="en-US" altLang="zh-CN" sz="2600" b="0" i="1" smtClean="0">
                            <a:latin typeface="Cambria Math" panose="02040503050406030204" charset="0"/>
                            <a:ea typeface="楷体" panose="02010609060101010101" pitchFamily="49" charset="-122"/>
                          </a:rPr>
                          <m:t>−</m:t>
                        </m:r>
                        <m:r>
                          <a:rPr lang="en-US" altLang="zh-CN" sz="2600" b="0" i="1" smtClean="0">
                            <a:latin typeface="Cambria Math" panose="02040503050406030204" charset="0"/>
                            <a:ea typeface="楷体" panose="02010609060101010101" pitchFamily="49" charset="-122"/>
                          </a:rPr>
                          <m:t>𝑖</m:t>
                        </m:r>
                        <m:sSub>
                          <m:sSubPr>
                            <m:ctrlPr>
                              <a:rPr lang="en-US" altLang="zh-CN" sz="2600" b="0" i="1" smtClean="0">
                                <a:latin typeface="Cambria Math" panose="02040503050406030204" charset="0"/>
                                <a:ea typeface="楷体" panose="02010609060101010101" pitchFamily="49" charset="-122"/>
                              </a:rPr>
                            </m:ctrlPr>
                          </m:sSubPr>
                          <m:e>
                            <m:r>
                              <a:rPr lang="en-US" altLang="zh-CN" sz="2600" b="0" i="1" smtClean="0">
                                <a:latin typeface="Cambria Math" panose="02040503050406030204" charset="0"/>
                                <a:ea typeface="楷体" panose="02010609060101010101" pitchFamily="49" charset="-122"/>
                              </a:rPr>
                              <m:t>𝑏</m:t>
                            </m:r>
                          </m:e>
                          <m:sub>
                            <m:r>
                              <a:rPr lang="en-US" altLang="zh-CN" sz="2600" b="0" i="1" smtClean="0">
                                <a:latin typeface="Cambria Math" panose="02040503050406030204" charset="0"/>
                                <a:ea typeface="楷体" panose="02010609060101010101" pitchFamily="49" charset="-122"/>
                              </a:rPr>
                              <m:t>𝑛</m:t>
                            </m:r>
                          </m:sub>
                        </m:sSub>
                      </m:num>
                      <m:den>
                        <m:r>
                          <a:rPr lang="en-US" altLang="zh-CN" sz="2600" b="0" i="1" smtClean="0">
                            <a:latin typeface="Cambria Math" panose="02040503050406030204" charset="0"/>
                            <a:ea typeface="楷体" panose="02010609060101010101" pitchFamily="49" charset="-122"/>
                          </a:rPr>
                          <m:t>2</m:t>
                        </m:r>
                      </m:den>
                    </m:f>
                    <m:r>
                      <a:rPr lang="en-US" altLang="zh-CN" sz="2600" b="0" i="0"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en-US" altLang="zh-CN" sz="2600" b="0" i="1" smtClean="0">
                            <a:latin typeface="Cambria Math" panose="02040503050406030204" charset="0"/>
                            <a:ea typeface="楷体" panose="02010609060101010101" pitchFamily="49" charset="-122"/>
                          </a:rPr>
                          <m:t>𝑇</m:t>
                        </m:r>
                      </m:den>
                    </m:f>
                    <m:r>
                      <a:rPr lang="en-US" altLang="zh-CN" sz="2600" i="1">
                        <a:latin typeface="Cambria Math" panose="02040503050406030204" charset="0"/>
                        <a:ea typeface="楷体" panose="02010609060101010101" pitchFamily="49" charset="-122"/>
                      </a:rPr>
                      <m:t>𝜔</m:t>
                    </m:r>
                    <m:nary>
                      <m:naryPr>
                        <m:ctrlPr>
                          <a:rPr lang="en-US" altLang="zh-CN" sz="2600" i="1">
                            <a:latin typeface="Cambria Math" panose="02040503050406030204" charset="0"/>
                            <a:ea typeface="楷体" panose="02010609060101010101" pitchFamily="49" charset="-122"/>
                          </a:rPr>
                        </m:ctrlPr>
                      </m:naryPr>
                      <m:sub>
                        <m:r>
                          <m:rPr>
                            <m:brk m:alnAt="23"/>
                          </m:rPr>
                          <a:rPr lang="en-US" altLang="zh-CN" sz="2600" i="1">
                            <a:latin typeface="Cambria Math" panose="02040503050406030204" charset="0"/>
                            <a:ea typeface="楷体" panose="02010609060101010101" pitchFamily="49" charset="-122"/>
                          </a:rPr>
                          <m:t>−</m:t>
                        </m:r>
                        <m:f>
                          <m:fPr>
                            <m:ctrlPr>
                              <a:rPr lang="en-US" altLang="zh-CN" sz="2600" i="1">
                                <a:latin typeface="Cambria Math" panose="02040503050406030204" charset="0"/>
                                <a:ea typeface="楷体" panose="02010609060101010101" pitchFamily="49" charset="-122"/>
                              </a:rPr>
                            </m:ctrlPr>
                          </m:fPr>
                          <m:num>
                            <m:r>
                              <a:rPr lang="en-US" altLang="zh-CN" sz="2600" i="1">
                                <a:latin typeface="Cambria Math" panose="02040503050406030204" charset="0"/>
                                <a:ea typeface="楷体" panose="02010609060101010101" pitchFamily="49" charset="-122"/>
                              </a:rPr>
                              <m:t>𝑇</m:t>
                            </m:r>
                          </m:num>
                          <m:den>
                            <m:r>
                              <a:rPr lang="en-US" altLang="zh-CN" sz="2600" i="1">
                                <a:latin typeface="Cambria Math" panose="02040503050406030204" charset="0"/>
                                <a:ea typeface="楷体" panose="02010609060101010101" pitchFamily="49" charset="-122"/>
                              </a:rPr>
                              <m:t>2</m:t>
                            </m:r>
                          </m:den>
                        </m:f>
                      </m:sub>
                      <m:sup>
                        <m:f>
                          <m:fPr>
                            <m:ctrlPr>
                              <a:rPr lang="en-US" altLang="zh-CN" sz="2600" i="1">
                                <a:latin typeface="Cambria Math" panose="02040503050406030204" charset="0"/>
                                <a:ea typeface="楷体" panose="02010609060101010101" pitchFamily="49" charset="-122"/>
                              </a:rPr>
                            </m:ctrlPr>
                          </m:fPr>
                          <m:num>
                            <m:r>
                              <a:rPr lang="en-US" altLang="zh-CN" sz="2600" i="1">
                                <a:latin typeface="Cambria Math" panose="02040503050406030204" charset="0"/>
                                <a:ea typeface="楷体" panose="02010609060101010101" pitchFamily="49" charset="-122"/>
                              </a:rPr>
                              <m:t>𝑇</m:t>
                            </m:r>
                          </m:num>
                          <m:den>
                            <m:r>
                              <a:rPr lang="en-US" altLang="zh-CN" sz="2600" i="1">
                                <a:latin typeface="Cambria Math" panose="02040503050406030204" charset="0"/>
                                <a:ea typeface="楷体" panose="02010609060101010101" pitchFamily="49" charset="-122"/>
                              </a:rPr>
                              <m:t>2</m:t>
                            </m:r>
                          </m:den>
                        </m:f>
                      </m:sup>
                      <m:e>
                        <m:sSub>
                          <m:sSubPr>
                            <m:ctrlPr>
                              <a:rPr lang="en-US" altLang="zh-CN" sz="2600" i="1">
                                <a:latin typeface="Cambria Math" panose="02040503050406030204" charset="0"/>
                                <a:ea typeface="楷体" panose="02010609060101010101" pitchFamily="49" charset="-122"/>
                              </a:rPr>
                            </m:ctrlPr>
                          </m:sSubPr>
                          <m:e>
                            <m:r>
                              <a:rPr lang="en-US" altLang="zh-CN" sz="2600" i="1">
                                <a:latin typeface="Cambria Math" panose="02040503050406030204" charset="0"/>
                                <a:ea typeface="楷体" panose="02010609060101010101" pitchFamily="49" charset="-122"/>
                              </a:rPr>
                              <m:t>𝑓</m:t>
                            </m:r>
                          </m:e>
                          <m:sub>
                            <m:r>
                              <a:rPr lang="en-US" altLang="zh-CN" sz="2600" i="1">
                                <a:latin typeface="Cambria Math" panose="02040503050406030204" charset="0"/>
                                <a:ea typeface="楷体" panose="02010609060101010101" pitchFamily="49" charset="-122"/>
                              </a:rPr>
                              <m:t>𝑇</m:t>
                            </m:r>
                          </m:sub>
                        </m:sSub>
                        <m:d>
                          <m:dPr>
                            <m:ctrlPr>
                              <a:rPr lang="en-US" altLang="zh-CN" sz="2600" i="1">
                                <a:latin typeface="Cambria Math" panose="02040503050406030204" charset="0"/>
                                <a:ea typeface="楷体" panose="02010609060101010101" pitchFamily="49" charset="-122"/>
                              </a:rPr>
                            </m:ctrlPr>
                          </m:dPr>
                          <m:e>
                            <m:r>
                              <a:rPr lang="en-US" altLang="zh-CN" sz="2600" i="1">
                                <a:latin typeface="Cambria Math" panose="02040503050406030204" charset="0"/>
                                <a:ea typeface="楷体" panose="02010609060101010101" pitchFamily="49" charset="-122"/>
                              </a:rPr>
                              <m:t>𝑡</m:t>
                            </m:r>
                          </m:e>
                        </m:d>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𝑐𝑜𝑠𝑛</m:t>
                        </m:r>
                        <m:r>
                          <a:rPr lang="zh-CN" altLang="en-US" sz="2600" i="1">
                            <a:latin typeface="Cambria Math" panose="02040503050406030204" charset="0"/>
                            <a:ea typeface="楷体" panose="02010609060101010101" pitchFamily="49" charset="-122"/>
                          </a:rPr>
                          <m:t>𝜔</m:t>
                        </m:r>
                        <m:r>
                          <a:rPr lang="en-US" altLang="zh-CN" sz="2600" i="1">
                            <a:latin typeface="Cambria Math" panose="02040503050406030204" charset="0"/>
                            <a:ea typeface="楷体" panose="02010609060101010101" pitchFamily="49" charset="-122"/>
                          </a:rPr>
                          <m:t>𝑡</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𝑖𝑠𝑖𝑛𝑛</m:t>
                        </m:r>
                        <m:r>
                          <a:rPr lang="zh-CN" altLang="en-US" sz="2600" i="1" smtClean="0">
                            <a:latin typeface="Cambria Math" panose="02040503050406030204" charset="0"/>
                            <a:ea typeface="楷体" panose="02010609060101010101" pitchFamily="49" charset="-122"/>
                          </a:rPr>
                          <m:t>𝜔</m:t>
                        </m:r>
                        <m:r>
                          <a:rPr lang="en-US" altLang="zh-CN" sz="2600" b="0" i="1" smtClean="0">
                            <a:latin typeface="Cambria Math" panose="02040503050406030204" charset="0"/>
                            <a:ea typeface="楷体" panose="02010609060101010101" pitchFamily="49" charset="-122"/>
                          </a:rPr>
                          <m:t>𝑡</m:t>
                        </m:r>
                        <m:r>
                          <a:rPr lang="en-US" altLang="zh-CN" sz="2600" b="0" i="1" smtClean="0">
                            <a:latin typeface="Cambria Math" panose="02040503050406030204" charset="0"/>
                            <a:ea typeface="楷体" panose="02010609060101010101" pitchFamily="49" charset="-122"/>
                          </a:rPr>
                          <m:t>]</m:t>
                        </m:r>
                      </m:e>
                    </m:nary>
                    <m:r>
                      <a:rPr lang="en-US" altLang="zh-CN" sz="2600" b="0" i="1" smtClean="0">
                        <a:latin typeface="Cambria Math" panose="02040503050406030204" charset="0"/>
                        <a:ea typeface="楷体" panose="02010609060101010101" pitchFamily="49" charset="-122"/>
                      </a:rPr>
                      <m:t>𝑑𝑡</m:t>
                    </m:r>
                  </m:oMath>
                </a14:m>
                <a:endParaRPr lang="zh-CN" altLang="en-US" sz="26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103047" y="4116213"/>
                <a:ext cx="6445032" cy="1219835"/>
              </a:xfrm>
              <a:prstGeom prst="rect">
                <a:avLst/>
              </a:prstGeom>
              <a:blipFill rotWithShape="1">
                <a:blip r:embed="rId4"/>
                <a:stretch>
                  <a:fillRect l="3" t="-12" r="4"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23446" y="5405601"/>
                <a:ext cx="4006167" cy="109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f>
                      <m:fPr>
                        <m:ctrlPr>
                          <a:rPr lang="en-US" altLang="zh-CN" sz="2600" i="1" smtClean="0">
                            <a:latin typeface="Cambria Math" panose="02040503050406030204" charset="0"/>
                            <a:ea typeface="楷体" panose="02010609060101010101" pitchFamily="49" charset="-122"/>
                          </a:rPr>
                        </m:ctrlPr>
                      </m:fPr>
                      <m:num>
                        <m:sSub>
                          <m:sSubPr>
                            <m:ctrlPr>
                              <a:rPr lang="en-US" altLang="zh-CN" sz="2600" i="1" smtClean="0">
                                <a:latin typeface="Cambria Math" panose="02040503050406030204" charset="0"/>
                                <a:ea typeface="楷体" panose="02010609060101010101" pitchFamily="49" charset="-122"/>
                              </a:rPr>
                            </m:ctrlPr>
                          </m:sSubPr>
                          <m:e>
                            <m:r>
                              <a:rPr lang="en-US" altLang="zh-CN" sz="2600" b="0" i="1" smtClean="0">
                                <a:latin typeface="Cambria Math" panose="02040503050406030204" charset="0"/>
                                <a:ea typeface="楷体" panose="02010609060101010101" pitchFamily="49" charset="-122"/>
                              </a:rPr>
                              <m:t>𝑎</m:t>
                            </m:r>
                          </m:e>
                          <m:sub>
                            <m:r>
                              <a:rPr lang="en-US" altLang="zh-CN" sz="2600" b="0" i="1" smtClean="0">
                                <a:latin typeface="Cambria Math" panose="02040503050406030204" charset="0"/>
                                <a:ea typeface="楷体" panose="02010609060101010101" pitchFamily="49" charset="-122"/>
                              </a:rPr>
                              <m:t>𝑛</m:t>
                            </m:r>
                          </m:sub>
                        </m:sSub>
                        <m:r>
                          <a:rPr lang="en-US" altLang="zh-CN" sz="2600" b="0" i="1" smtClean="0">
                            <a:latin typeface="Cambria Math" panose="02040503050406030204" charset="0"/>
                            <a:ea typeface="楷体" panose="02010609060101010101" pitchFamily="49" charset="-122"/>
                          </a:rPr>
                          <m:t>+</m:t>
                        </m:r>
                        <m:r>
                          <a:rPr lang="en-US" altLang="zh-CN" sz="2600" b="0" i="1" smtClean="0">
                            <a:latin typeface="Cambria Math" panose="02040503050406030204" charset="0"/>
                            <a:ea typeface="楷体" panose="02010609060101010101" pitchFamily="49" charset="-122"/>
                          </a:rPr>
                          <m:t>𝑖</m:t>
                        </m:r>
                        <m:sSub>
                          <m:sSubPr>
                            <m:ctrlPr>
                              <a:rPr lang="en-US" altLang="zh-CN" sz="2600" b="0" i="1" smtClean="0">
                                <a:latin typeface="Cambria Math" panose="02040503050406030204" charset="0"/>
                                <a:ea typeface="楷体" panose="02010609060101010101" pitchFamily="49" charset="-122"/>
                              </a:rPr>
                            </m:ctrlPr>
                          </m:sSubPr>
                          <m:e>
                            <m:r>
                              <a:rPr lang="en-US" altLang="zh-CN" sz="2600" b="0" i="1" smtClean="0">
                                <a:latin typeface="Cambria Math" panose="02040503050406030204" charset="0"/>
                                <a:ea typeface="楷体" panose="02010609060101010101" pitchFamily="49" charset="-122"/>
                              </a:rPr>
                              <m:t>𝑏</m:t>
                            </m:r>
                          </m:e>
                          <m:sub>
                            <m:r>
                              <a:rPr lang="en-US" altLang="zh-CN" sz="2600" b="0" i="1" smtClean="0">
                                <a:latin typeface="Cambria Math" panose="02040503050406030204" charset="0"/>
                                <a:ea typeface="楷体" panose="02010609060101010101" pitchFamily="49" charset="-122"/>
                              </a:rPr>
                              <m:t>𝑛</m:t>
                            </m:r>
                          </m:sub>
                        </m:sSub>
                      </m:num>
                      <m:den>
                        <m:r>
                          <a:rPr lang="en-US" altLang="zh-CN" sz="2600" b="0" i="1" smtClean="0">
                            <a:latin typeface="Cambria Math" panose="02040503050406030204" charset="0"/>
                            <a:ea typeface="楷体" panose="02010609060101010101" pitchFamily="49" charset="-122"/>
                          </a:rPr>
                          <m:t>2</m:t>
                        </m:r>
                      </m:den>
                    </m:f>
                    <m:r>
                      <a:rPr lang="en-US" altLang="zh-CN" sz="2600" b="0" i="0"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en-US" altLang="zh-CN" sz="2600" b="0" i="1" smtClean="0">
                            <a:latin typeface="Cambria Math" panose="02040503050406030204" charset="0"/>
                            <a:ea typeface="楷体" panose="02010609060101010101" pitchFamily="49" charset="-122"/>
                          </a:rPr>
                          <m:t>𝑇</m:t>
                        </m:r>
                      </m:den>
                    </m:f>
                    <m:nary>
                      <m:naryPr>
                        <m:ctrlPr>
                          <a:rPr lang="en-US" altLang="zh-CN" sz="2600" b="0" i="1" smtClean="0">
                            <a:latin typeface="Cambria Math" panose="02040503050406030204" charset="0"/>
                            <a:ea typeface="楷体" panose="02010609060101010101" pitchFamily="49" charset="-122"/>
                          </a:rPr>
                        </m:ctrlPr>
                      </m:naryPr>
                      <m:sub>
                        <m:r>
                          <m:rPr>
                            <m:brk m:alnAt="23"/>
                          </m:rPr>
                          <a:rPr lang="en-US" altLang="zh-CN" sz="2600" b="0" i="1"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𝑇</m:t>
                            </m:r>
                          </m:num>
                          <m:den>
                            <m:r>
                              <a:rPr lang="en-US" altLang="zh-CN" sz="2600" b="0" i="1" smtClean="0">
                                <a:latin typeface="Cambria Math" panose="02040503050406030204" charset="0"/>
                                <a:ea typeface="楷体" panose="02010609060101010101" pitchFamily="49" charset="-122"/>
                              </a:rPr>
                              <m:t>2</m:t>
                            </m:r>
                          </m:den>
                        </m:f>
                      </m:sub>
                      <m:sup>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𝑇</m:t>
                            </m:r>
                          </m:num>
                          <m:den>
                            <m:r>
                              <a:rPr lang="en-US" altLang="zh-CN" sz="2600" b="0" i="1" smtClean="0">
                                <a:latin typeface="Cambria Math" panose="02040503050406030204" charset="0"/>
                                <a:ea typeface="楷体" panose="02010609060101010101" pitchFamily="49" charset="-122"/>
                              </a:rPr>
                              <m:t>2</m:t>
                            </m:r>
                          </m:den>
                        </m:f>
                      </m:sup>
                      <m:e>
                        <m:sSub>
                          <m:sSubPr>
                            <m:ctrlPr>
                              <a:rPr lang="en-US" altLang="zh-CN" sz="2600" b="0" i="1" smtClean="0">
                                <a:latin typeface="Cambria Math" panose="02040503050406030204" charset="0"/>
                                <a:ea typeface="楷体" panose="02010609060101010101" pitchFamily="49" charset="-122"/>
                              </a:rPr>
                            </m:ctrlPr>
                          </m:sSubPr>
                          <m:e>
                            <m:r>
                              <a:rPr lang="en-US" altLang="zh-CN" sz="2600" b="0" i="1" smtClean="0">
                                <a:latin typeface="Cambria Math" panose="02040503050406030204" charset="0"/>
                                <a:ea typeface="楷体" panose="02010609060101010101" pitchFamily="49" charset="-122"/>
                              </a:rPr>
                              <m:t>𝑓</m:t>
                            </m:r>
                          </m:e>
                          <m:sub>
                            <m:r>
                              <a:rPr lang="en-US" altLang="zh-CN" sz="2600" b="0" i="1" smtClean="0">
                                <a:latin typeface="Cambria Math" panose="02040503050406030204" charset="0"/>
                                <a:ea typeface="楷体" panose="02010609060101010101" pitchFamily="49" charset="-122"/>
                              </a:rPr>
                              <m:t>𝑇</m:t>
                            </m:r>
                          </m:sub>
                        </m:sSub>
                        <m:d>
                          <m:dPr>
                            <m:ctrlPr>
                              <a:rPr lang="en-US" altLang="zh-CN" sz="2600" b="0" i="1" smtClean="0">
                                <a:latin typeface="Cambria Math" panose="02040503050406030204" charset="0"/>
                                <a:ea typeface="楷体" panose="02010609060101010101" pitchFamily="49" charset="-122"/>
                              </a:rPr>
                            </m:ctrlPr>
                          </m:dPr>
                          <m:e>
                            <m:r>
                              <a:rPr lang="en-US" altLang="zh-CN" sz="2600" b="0" i="1" smtClean="0">
                                <a:latin typeface="Cambria Math" panose="02040503050406030204" charset="0"/>
                                <a:ea typeface="楷体" panose="02010609060101010101" pitchFamily="49" charset="-122"/>
                              </a:rPr>
                              <m:t>𝑡</m:t>
                            </m:r>
                          </m:e>
                        </m:d>
                        <m:sSup>
                          <m:sSupPr>
                            <m:ctrlPr>
                              <a:rPr lang="en-US" altLang="zh-CN" sz="2600" b="0" i="1" smtClean="0">
                                <a:latin typeface="Cambria Math" panose="02040503050406030204" charset="0"/>
                                <a:ea typeface="楷体" panose="02010609060101010101" pitchFamily="49" charset="-122"/>
                              </a:rPr>
                            </m:ctrlPr>
                          </m:sSupPr>
                          <m:e>
                            <m:r>
                              <a:rPr lang="en-US" altLang="zh-CN" sz="2600" b="0" i="1" smtClean="0">
                                <a:latin typeface="Cambria Math" panose="02040503050406030204" charset="0"/>
                                <a:ea typeface="楷体" panose="02010609060101010101" pitchFamily="49" charset="-122"/>
                              </a:rPr>
                              <m:t>𝑒</m:t>
                            </m:r>
                          </m:e>
                          <m:sup>
                            <m:r>
                              <a:rPr lang="en-US" altLang="zh-CN" sz="2600" b="0" i="1" smtClean="0">
                                <a:latin typeface="Cambria Math" panose="02040503050406030204" charset="0"/>
                                <a:ea typeface="楷体" panose="02010609060101010101" pitchFamily="49" charset="-122"/>
                              </a:rPr>
                              <m:t>𝑖𝑛</m:t>
                            </m:r>
                            <m:r>
                              <a:rPr lang="zh-CN" altLang="en-US" sz="2600" b="0" i="1" smtClean="0">
                                <a:latin typeface="Cambria Math" panose="02040503050406030204" charset="0"/>
                                <a:ea typeface="楷体" panose="02010609060101010101" pitchFamily="49" charset="-122"/>
                              </a:rPr>
                              <m:t>𝜔</m:t>
                            </m:r>
                            <m:r>
                              <a:rPr lang="en-US" altLang="zh-CN" sz="2600" b="0" i="1" smtClean="0">
                                <a:latin typeface="Cambria Math" panose="02040503050406030204" charset="0"/>
                                <a:ea typeface="楷体" panose="02010609060101010101" pitchFamily="49" charset="-122"/>
                              </a:rPr>
                              <m:t>𝑡</m:t>
                            </m:r>
                          </m:sup>
                        </m:sSup>
                        <m:r>
                          <a:rPr lang="en-US" altLang="zh-CN" sz="2600" b="0" i="1" smtClean="0">
                            <a:latin typeface="Cambria Math" panose="02040503050406030204" charset="0"/>
                            <a:ea typeface="楷体" panose="02010609060101010101" pitchFamily="49" charset="-122"/>
                          </a:rPr>
                          <m:t>𝑑𝑡</m:t>
                        </m:r>
                      </m:e>
                    </m:nary>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23446" y="5405601"/>
                <a:ext cx="4006167" cy="1092255"/>
              </a:xfrm>
              <a:prstGeom prst="rect">
                <a:avLst/>
              </a:prstGeom>
              <a:blipFill rotWithShape="1">
                <a:blip r:embed="rId5"/>
                <a:stretch>
                  <a:fillRect l="-15" t="-3009" r="13" b="-30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6190840" y="4180002"/>
                <a:ext cx="3328964" cy="109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600" b="0" i="0"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en-US" altLang="zh-CN" sz="2600" b="0" i="1" smtClean="0">
                            <a:latin typeface="Cambria Math" panose="02040503050406030204" charset="0"/>
                            <a:ea typeface="楷体" panose="02010609060101010101" pitchFamily="49" charset="-122"/>
                          </a:rPr>
                          <m:t>𝑇</m:t>
                        </m:r>
                      </m:den>
                    </m:f>
                    <m:nary>
                      <m:naryPr>
                        <m:ctrlPr>
                          <a:rPr lang="en-US" altLang="zh-CN" sz="2600" b="0" i="1" smtClean="0">
                            <a:latin typeface="Cambria Math" panose="02040503050406030204" charset="0"/>
                            <a:ea typeface="楷体" panose="02010609060101010101" pitchFamily="49" charset="-122"/>
                          </a:rPr>
                        </m:ctrlPr>
                      </m:naryPr>
                      <m:sub>
                        <m:r>
                          <m:rPr>
                            <m:brk m:alnAt="23"/>
                          </m:rPr>
                          <a:rPr lang="en-US" altLang="zh-CN" sz="2600" b="0" i="1"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𝑇</m:t>
                            </m:r>
                          </m:num>
                          <m:den>
                            <m:r>
                              <a:rPr lang="en-US" altLang="zh-CN" sz="2600" b="0" i="1" smtClean="0">
                                <a:latin typeface="Cambria Math" panose="02040503050406030204" charset="0"/>
                                <a:ea typeface="楷体" panose="02010609060101010101" pitchFamily="49" charset="-122"/>
                              </a:rPr>
                              <m:t>2</m:t>
                            </m:r>
                          </m:den>
                        </m:f>
                      </m:sub>
                      <m:sup>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𝑇</m:t>
                            </m:r>
                          </m:num>
                          <m:den>
                            <m:r>
                              <a:rPr lang="en-US" altLang="zh-CN" sz="2600" b="0" i="1" smtClean="0">
                                <a:latin typeface="Cambria Math" panose="02040503050406030204" charset="0"/>
                                <a:ea typeface="楷体" panose="02010609060101010101" pitchFamily="49" charset="-122"/>
                              </a:rPr>
                              <m:t>2</m:t>
                            </m:r>
                          </m:den>
                        </m:f>
                      </m:sup>
                      <m:e>
                        <m:sSub>
                          <m:sSubPr>
                            <m:ctrlPr>
                              <a:rPr lang="en-US" altLang="zh-CN" sz="2600" b="0" i="1" smtClean="0">
                                <a:latin typeface="Cambria Math" panose="02040503050406030204" charset="0"/>
                                <a:ea typeface="楷体" panose="02010609060101010101" pitchFamily="49" charset="-122"/>
                              </a:rPr>
                            </m:ctrlPr>
                          </m:sSubPr>
                          <m:e>
                            <m:r>
                              <a:rPr lang="en-US" altLang="zh-CN" sz="2600" b="0" i="1" smtClean="0">
                                <a:latin typeface="Cambria Math" panose="02040503050406030204" charset="0"/>
                                <a:ea typeface="楷体" panose="02010609060101010101" pitchFamily="49" charset="-122"/>
                              </a:rPr>
                              <m:t>𝑓</m:t>
                            </m:r>
                          </m:e>
                          <m:sub>
                            <m:r>
                              <a:rPr lang="en-US" altLang="zh-CN" sz="2600" b="0" i="1" smtClean="0">
                                <a:latin typeface="Cambria Math" panose="02040503050406030204" charset="0"/>
                                <a:ea typeface="楷体" panose="02010609060101010101" pitchFamily="49" charset="-122"/>
                              </a:rPr>
                              <m:t>𝑇</m:t>
                            </m:r>
                          </m:sub>
                        </m:sSub>
                        <m:d>
                          <m:dPr>
                            <m:ctrlPr>
                              <a:rPr lang="en-US" altLang="zh-CN" sz="2600" b="0" i="1" smtClean="0">
                                <a:latin typeface="Cambria Math" panose="02040503050406030204" charset="0"/>
                                <a:ea typeface="楷体" panose="02010609060101010101" pitchFamily="49" charset="-122"/>
                              </a:rPr>
                            </m:ctrlPr>
                          </m:dPr>
                          <m:e>
                            <m:r>
                              <a:rPr lang="en-US" altLang="zh-CN" sz="2600" b="0" i="1" smtClean="0">
                                <a:latin typeface="Cambria Math" panose="02040503050406030204" charset="0"/>
                                <a:ea typeface="楷体" panose="02010609060101010101" pitchFamily="49" charset="-122"/>
                              </a:rPr>
                              <m:t>𝑡</m:t>
                            </m:r>
                          </m:e>
                        </m:d>
                        <m:sSup>
                          <m:sSupPr>
                            <m:ctrlPr>
                              <a:rPr lang="en-US" altLang="zh-CN" sz="2600" b="0" i="1" smtClean="0">
                                <a:latin typeface="Cambria Math" panose="02040503050406030204" charset="0"/>
                                <a:ea typeface="楷体" panose="02010609060101010101" pitchFamily="49" charset="-122"/>
                              </a:rPr>
                            </m:ctrlPr>
                          </m:sSupPr>
                          <m:e>
                            <m:r>
                              <a:rPr lang="en-US" altLang="zh-CN" sz="2600" b="0" i="1" smtClean="0">
                                <a:latin typeface="Cambria Math" panose="02040503050406030204" charset="0"/>
                                <a:ea typeface="楷体" panose="02010609060101010101" pitchFamily="49" charset="-122"/>
                              </a:rPr>
                              <m:t>𝑒</m:t>
                            </m:r>
                          </m:e>
                          <m:sup>
                            <m:r>
                              <a:rPr lang="en-US" altLang="zh-CN" sz="2600" b="0" i="1" smtClean="0">
                                <a:latin typeface="Cambria Math" panose="02040503050406030204" charset="0"/>
                                <a:ea typeface="楷体" panose="02010609060101010101" pitchFamily="49" charset="-122"/>
                              </a:rPr>
                              <m:t>−</m:t>
                            </m:r>
                            <m:r>
                              <a:rPr lang="en-US" altLang="zh-CN" sz="2600" b="0" i="1" smtClean="0">
                                <a:latin typeface="Cambria Math" panose="02040503050406030204" charset="0"/>
                                <a:ea typeface="楷体" panose="02010609060101010101" pitchFamily="49" charset="-122"/>
                              </a:rPr>
                              <m:t>𝑖𝑛</m:t>
                            </m:r>
                            <m:r>
                              <a:rPr lang="zh-CN" altLang="en-US" sz="2600" b="0" i="1" smtClean="0">
                                <a:latin typeface="Cambria Math" panose="02040503050406030204" charset="0"/>
                                <a:ea typeface="楷体" panose="02010609060101010101" pitchFamily="49" charset="-122"/>
                              </a:rPr>
                              <m:t>𝜔</m:t>
                            </m:r>
                            <m:r>
                              <a:rPr lang="en-US" altLang="zh-CN" sz="2600" b="0" i="1" smtClean="0">
                                <a:latin typeface="Cambria Math" panose="02040503050406030204" charset="0"/>
                                <a:ea typeface="楷体" panose="02010609060101010101" pitchFamily="49" charset="-122"/>
                              </a:rPr>
                              <m:t>𝑡</m:t>
                            </m:r>
                          </m:sup>
                        </m:sSup>
                        <m:r>
                          <a:rPr lang="en-US" altLang="zh-CN" sz="2600" b="0" i="1" smtClean="0">
                            <a:latin typeface="Cambria Math" panose="02040503050406030204" charset="0"/>
                            <a:ea typeface="楷体" panose="02010609060101010101" pitchFamily="49" charset="-122"/>
                          </a:rPr>
                          <m:t>𝑑𝑡</m:t>
                        </m:r>
                      </m:e>
                    </m:nary>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190840" y="4180002"/>
                <a:ext cx="3328964" cy="1092255"/>
              </a:xfrm>
              <a:prstGeom prst="rect">
                <a:avLst/>
              </a:prstGeom>
              <a:blipFill rotWithShape="1">
                <a:blip r:embed="rId6"/>
                <a:stretch>
                  <a:fillRect l="-7" t="-3005" r="16" b="-3037"/>
                </a:stretch>
              </a:blipFill>
            </p:spPr>
            <p:txBody>
              <a:bodyPr/>
              <a:lstStyle/>
              <a:p>
                <a:r>
                  <a:rPr lang="zh-CN" altLang="en-US">
                    <a:noFill/>
                  </a:rPr>
                  <a:t> </a:t>
                </a:r>
              </a:p>
            </p:txBody>
          </p:sp>
        </mc:Fallback>
      </mc:AlternateContent>
      <p:sp>
        <p:nvSpPr>
          <p:cNvPr id="18" name="矩形 17"/>
          <p:cNvSpPr/>
          <p:nvPr/>
        </p:nvSpPr>
        <p:spPr>
          <a:xfrm>
            <a:off x="1767840" y="2114156"/>
            <a:ext cx="440788" cy="7274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标题 1"/>
              <p:cNvSpPr txBox="1"/>
              <p:nvPr/>
            </p:nvSpPr>
            <p:spPr>
              <a:xfrm>
                <a:off x="1437494" y="2918011"/>
                <a:ext cx="799514" cy="4041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charset="0"/>
                          <a:ea typeface="楷体" panose="02010609060101010101" pitchFamily="49" charset="-122"/>
                        </a:rPr>
                        <m:t>=</m:t>
                      </m:r>
                      <m:sSub>
                        <m:sSubPr>
                          <m:ctrlPr>
                            <a:rPr lang="en-US" altLang="zh-CN" sz="2800" i="1" smtClean="0">
                              <a:solidFill>
                                <a:srgbClr val="FF0000"/>
                              </a:solidFill>
                              <a:latin typeface="Cambria Math" panose="02040503050406030204" charset="0"/>
                              <a:ea typeface="楷体" panose="02010609060101010101" pitchFamily="49" charset="-122"/>
                            </a:rPr>
                          </m:ctrlPr>
                        </m:sSubPr>
                        <m:e>
                          <m:r>
                            <a:rPr lang="en-US" altLang="zh-CN" sz="2800" b="0" i="1" smtClean="0">
                              <a:solidFill>
                                <a:srgbClr val="FF0000"/>
                              </a:solidFill>
                              <a:latin typeface="Cambria Math" panose="02040503050406030204" charset="0"/>
                              <a:ea typeface="楷体" panose="02010609060101010101" pitchFamily="49" charset="-122"/>
                            </a:rPr>
                            <m:t>𝐶</m:t>
                          </m:r>
                        </m:e>
                        <m:sub>
                          <m:r>
                            <a:rPr lang="en-US" altLang="zh-CN" sz="2800" b="0" i="1" smtClean="0">
                              <a:solidFill>
                                <a:srgbClr val="FF0000"/>
                              </a:solidFill>
                              <a:latin typeface="Cambria Math" panose="02040503050406030204" charset="0"/>
                              <a:ea typeface="楷体" panose="02010609060101010101" pitchFamily="49" charset="-122"/>
                            </a:rPr>
                            <m:t>0</m:t>
                          </m:r>
                        </m:sub>
                      </m:sSub>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1437494" y="2918011"/>
                <a:ext cx="799514" cy="404178"/>
              </a:xfrm>
              <a:prstGeom prst="rect">
                <a:avLst/>
              </a:prstGeom>
              <a:blipFill rotWithShape="1">
                <a:blip r:embed="rId7"/>
                <a:stretch>
                  <a:fillRect l="-61" t="-29111" r="-727" b="-29255"/>
                </a:stretch>
              </a:blipFill>
            </p:spPr>
            <p:txBody>
              <a:bodyPr/>
              <a:lstStyle/>
              <a:p>
                <a:r>
                  <a:rPr lang="zh-CN" altLang="en-US">
                    <a:noFill/>
                  </a:rPr>
                  <a:t> </a:t>
                </a:r>
              </a:p>
            </p:txBody>
          </p:sp>
        </mc:Fallback>
      </mc:AlternateContent>
      <p:sp>
        <p:nvSpPr>
          <p:cNvPr id="20" name="矩形 19"/>
          <p:cNvSpPr/>
          <p:nvPr/>
        </p:nvSpPr>
        <p:spPr>
          <a:xfrm>
            <a:off x="3465342" y="2114156"/>
            <a:ext cx="1036320" cy="7359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2" name="标题 1"/>
              <p:cNvSpPr txBox="1"/>
              <p:nvPr/>
            </p:nvSpPr>
            <p:spPr>
              <a:xfrm>
                <a:off x="2181715" y="2656548"/>
                <a:ext cx="4725277" cy="8083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楷体" panose="02010609060101010101" pitchFamily="49" charset="-122"/>
                      </a:rPr>
                      <m:t>+</m:t>
                    </m:r>
                    <m:nary>
                      <m:naryPr>
                        <m:chr m:val="∑"/>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𝑛</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1</m:t>
                        </m:r>
                      </m:sub>
                      <m:sup>
                        <m:r>
                          <a:rPr lang="en-US" altLang="zh-CN" sz="2800" i="1">
                            <a:latin typeface="Cambria Math" panose="02040503050406030204" charset="0"/>
                            <a:ea typeface="Cambria Math" panose="02040503050406030204" charset="0"/>
                          </a:rPr>
                          <m:t>∞</m:t>
                        </m:r>
                      </m:sup>
                      <m:e>
                        <m:r>
                          <a:rPr lang="en-US" altLang="zh-CN" sz="2800" i="1">
                            <a:latin typeface="Cambria Math" panose="02040503050406030204" charset="0"/>
                            <a:ea typeface="楷体" panose="02010609060101010101" pitchFamily="49" charset="-122"/>
                          </a:rPr>
                          <m:t>(</m:t>
                        </m:r>
                        <m:sSub>
                          <m:sSubPr>
                            <m:ctrlPr>
                              <a:rPr lang="en-US" altLang="zh-CN" sz="2800" i="1">
                                <a:solidFill>
                                  <a:srgbClr val="FF0000"/>
                                </a:solidFill>
                                <a:latin typeface="Cambria Math" panose="02040503050406030204" charset="0"/>
                                <a:ea typeface="楷体" panose="02010609060101010101" pitchFamily="49" charset="-122"/>
                              </a:rPr>
                            </m:ctrlPr>
                          </m:sSubPr>
                          <m:e>
                            <m:r>
                              <a:rPr lang="en-US" altLang="zh-CN" sz="2800" i="1">
                                <a:solidFill>
                                  <a:srgbClr val="FF0000"/>
                                </a:solidFill>
                                <a:latin typeface="Cambria Math" panose="02040503050406030204" charset="0"/>
                                <a:ea typeface="楷体" panose="02010609060101010101" pitchFamily="49" charset="-122"/>
                              </a:rPr>
                              <m:t>𝐶</m:t>
                            </m:r>
                          </m:e>
                          <m:sub>
                            <m:r>
                              <a:rPr lang="en-US" altLang="zh-CN" sz="2800" b="0" i="1" smtClean="0">
                                <a:solidFill>
                                  <a:srgbClr val="FF0000"/>
                                </a:solidFill>
                                <a:latin typeface="Cambria Math" panose="02040503050406030204" charset="0"/>
                                <a:ea typeface="楷体" panose="02010609060101010101" pitchFamily="49" charset="-122"/>
                              </a:rPr>
                              <m:t>𝑛</m:t>
                            </m:r>
                          </m:sub>
                        </m:sSub>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r>
                          <a:rPr lang="en-US" altLang="zh-CN" sz="2800" i="1">
                            <a:latin typeface="Cambria Math" panose="02040503050406030204" charset="0"/>
                            <a:ea typeface="楷体" panose="02010609060101010101" pitchFamily="49" charset="-122"/>
                          </a:rPr>
                          <m:t>+</m:t>
                        </m:r>
                        <m:sSub>
                          <m:sSubPr>
                            <m:ctrlPr>
                              <a:rPr lang="en-US" altLang="zh-CN" sz="2800" i="1">
                                <a:solidFill>
                                  <a:srgbClr val="FF0000"/>
                                </a:solidFill>
                                <a:latin typeface="Cambria Math" panose="02040503050406030204" charset="0"/>
                                <a:ea typeface="楷体" panose="02010609060101010101" pitchFamily="49" charset="-122"/>
                              </a:rPr>
                            </m:ctrlPr>
                          </m:sSubPr>
                          <m:e>
                            <m:r>
                              <a:rPr lang="en-US" altLang="zh-CN" sz="2800" i="1">
                                <a:solidFill>
                                  <a:srgbClr val="FF0000"/>
                                </a:solidFill>
                                <a:latin typeface="Cambria Math" panose="02040503050406030204" charset="0"/>
                                <a:ea typeface="楷体" panose="02010609060101010101" pitchFamily="49" charset="-122"/>
                              </a:rPr>
                              <m:t>𝐶</m:t>
                            </m:r>
                          </m:e>
                          <m:sub>
                            <m:r>
                              <a:rPr lang="en-US" altLang="zh-CN" sz="2800" b="0" i="1" smtClean="0">
                                <a:solidFill>
                                  <a:srgbClr val="FF0000"/>
                                </a:solidFill>
                                <a:latin typeface="Cambria Math" panose="02040503050406030204" charset="0"/>
                                <a:ea typeface="楷体" panose="02010609060101010101" pitchFamily="49" charset="-122"/>
                              </a:rPr>
                              <m:t>−</m:t>
                            </m:r>
                            <m:r>
                              <a:rPr lang="en-US" altLang="zh-CN" sz="2800" i="1">
                                <a:solidFill>
                                  <a:srgbClr val="FF0000"/>
                                </a:solidFill>
                                <a:latin typeface="Cambria Math" panose="02040503050406030204" charset="0"/>
                                <a:ea typeface="楷体" panose="02010609060101010101" pitchFamily="49" charset="-122"/>
                              </a:rPr>
                              <m:t>𝑛</m:t>
                            </m:r>
                          </m:sub>
                        </m:sSub>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r>
                          <a:rPr lang="en-US" altLang="zh-CN" sz="2800" i="1">
                            <a:latin typeface="Cambria Math" panose="02040503050406030204" charset="0"/>
                            <a:ea typeface="楷体" panose="02010609060101010101" pitchFamily="49" charset="-122"/>
                          </a:rPr>
                          <m:t>)</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2181715" y="2656548"/>
                <a:ext cx="4725277" cy="808355"/>
              </a:xfrm>
              <a:prstGeom prst="rect">
                <a:avLst/>
              </a:prstGeom>
              <a:blipFill rotWithShape="1">
                <a:blip r:embed="rId8"/>
                <a:stretch>
                  <a:fillRect l="-10" t="-42" r="2" b="42"/>
                </a:stretch>
              </a:blipFill>
            </p:spPr>
            <p:txBody>
              <a:bodyPr/>
              <a:lstStyle/>
              <a:p>
                <a:r>
                  <a:rPr lang="zh-CN" altLang="en-US">
                    <a:noFill/>
                  </a:rPr>
                  <a:t> </a:t>
                </a:r>
              </a:p>
            </p:txBody>
          </p:sp>
        </mc:Fallback>
      </mc:AlternateContent>
      <p:sp>
        <p:nvSpPr>
          <p:cNvPr id="23" name="矩形 22"/>
          <p:cNvSpPr/>
          <p:nvPr/>
        </p:nvSpPr>
        <p:spPr>
          <a:xfrm>
            <a:off x="5673969" y="2216851"/>
            <a:ext cx="961293" cy="6247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4" name="标题 1"/>
              <p:cNvSpPr txBox="1"/>
              <p:nvPr/>
            </p:nvSpPr>
            <p:spPr>
              <a:xfrm>
                <a:off x="6190840" y="5381607"/>
                <a:ext cx="799514" cy="4041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charset="0"/>
                          <a:ea typeface="楷体" panose="02010609060101010101" pitchFamily="49" charset="-122"/>
                        </a:rPr>
                        <m:t>=</m:t>
                      </m:r>
                      <m:sSub>
                        <m:sSubPr>
                          <m:ctrlPr>
                            <a:rPr lang="en-US" altLang="zh-CN" sz="2800" i="1" smtClean="0">
                              <a:solidFill>
                                <a:srgbClr val="FF0000"/>
                              </a:solidFill>
                              <a:latin typeface="Cambria Math" panose="02040503050406030204" charset="0"/>
                              <a:ea typeface="楷体" panose="02010609060101010101" pitchFamily="49" charset="-122"/>
                            </a:rPr>
                          </m:ctrlPr>
                        </m:sSubPr>
                        <m:e>
                          <m:r>
                            <a:rPr lang="en-US" altLang="zh-CN" sz="2800" b="0" i="1" smtClean="0">
                              <a:solidFill>
                                <a:srgbClr val="FF0000"/>
                              </a:solidFill>
                              <a:latin typeface="Cambria Math" panose="02040503050406030204" charset="0"/>
                              <a:ea typeface="楷体" panose="02010609060101010101" pitchFamily="49" charset="-122"/>
                            </a:rPr>
                            <m:t>𝐶</m:t>
                          </m:r>
                        </m:e>
                        <m:sub>
                          <m:r>
                            <a:rPr lang="en-US" altLang="zh-CN" sz="2800" b="0" i="1" smtClean="0">
                              <a:solidFill>
                                <a:srgbClr val="FF0000"/>
                              </a:solidFill>
                              <a:latin typeface="Cambria Math" panose="02040503050406030204" charset="0"/>
                              <a:ea typeface="楷体" panose="02010609060101010101" pitchFamily="49" charset="-122"/>
                            </a:rPr>
                            <m:t>𝑛</m:t>
                          </m:r>
                        </m:sub>
                      </m:sSub>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24" name="标题 1"/>
              <p:cNvSpPr txBox="1">
                <a:spLocks noRot="1" noChangeAspect="1" noMove="1" noResize="1" noEditPoints="1" noAdjustHandles="1" noChangeArrowheads="1" noChangeShapeType="1" noTextEdit="1"/>
              </p:cNvSpPr>
              <p:nvPr/>
            </p:nvSpPr>
            <p:spPr>
              <a:xfrm>
                <a:off x="6190840" y="5381607"/>
                <a:ext cx="799514" cy="404178"/>
              </a:xfrm>
              <a:prstGeom prst="rect">
                <a:avLst/>
              </a:prstGeom>
              <a:blipFill rotWithShape="1">
                <a:blip r:embed="rId9"/>
                <a:stretch>
                  <a:fillRect l="-28" t="-29218" r="-3063" b="-291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标题 1"/>
              <p:cNvSpPr txBox="1"/>
              <p:nvPr/>
            </p:nvSpPr>
            <p:spPr>
              <a:xfrm>
                <a:off x="3834837" y="5883432"/>
                <a:ext cx="799514" cy="4041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charset="0"/>
                          <a:ea typeface="楷体" panose="02010609060101010101" pitchFamily="49" charset="-122"/>
                        </a:rPr>
                        <m:t>=</m:t>
                      </m:r>
                      <m:sSub>
                        <m:sSubPr>
                          <m:ctrlPr>
                            <a:rPr lang="en-US" altLang="zh-CN" sz="2800" i="1" smtClean="0">
                              <a:solidFill>
                                <a:srgbClr val="FF0000"/>
                              </a:solidFill>
                              <a:latin typeface="Cambria Math" panose="02040503050406030204" charset="0"/>
                              <a:ea typeface="楷体" panose="02010609060101010101" pitchFamily="49" charset="-122"/>
                            </a:rPr>
                          </m:ctrlPr>
                        </m:sSubPr>
                        <m:e>
                          <m:r>
                            <a:rPr lang="en-US" altLang="zh-CN" sz="2800" b="0" i="1" smtClean="0">
                              <a:solidFill>
                                <a:srgbClr val="FF0000"/>
                              </a:solidFill>
                              <a:latin typeface="Cambria Math" panose="02040503050406030204" charset="0"/>
                              <a:ea typeface="楷体" panose="02010609060101010101" pitchFamily="49" charset="-122"/>
                            </a:rPr>
                            <m:t>𝐶</m:t>
                          </m:r>
                        </m:e>
                        <m:sub>
                          <m:r>
                            <a:rPr lang="en-US" altLang="zh-CN" sz="2800" b="0" i="1" smtClean="0">
                              <a:solidFill>
                                <a:srgbClr val="FF0000"/>
                              </a:solidFill>
                              <a:latin typeface="Cambria Math" panose="02040503050406030204" charset="0"/>
                              <a:ea typeface="楷体" panose="02010609060101010101" pitchFamily="49" charset="-122"/>
                            </a:rPr>
                            <m:t>−</m:t>
                          </m:r>
                          <m:r>
                            <a:rPr lang="en-US" altLang="zh-CN" sz="2800" b="0" i="1" smtClean="0">
                              <a:solidFill>
                                <a:srgbClr val="FF0000"/>
                              </a:solidFill>
                              <a:latin typeface="Cambria Math" panose="02040503050406030204" charset="0"/>
                              <a:ea typeface="楷体" panose="02010609060101010101" pitchFamily="49" charset="-122"/>
                            </a:rPr>
                            <m:t>𝑛</m:t>
                          </m:r>
                        </m:sub>
                      </m:sSub>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25" name="标题 1"/>
              <p:cNvSpPr txBox="1">
                <a:spLocks noRot="1" noChangeAspect="1" noMove="1" noResize="1" noEditPoints="1" noAdjustHandles="1" noChangeArrowheads="1" noChangeShapeType="1" noTextEdit="1"/>
              </p:cNvSpPr>
              <p:nvPr/>
            </p:nvSpPr>
            <p:spPr>
              <a:xfrm>
                <a:off x="3834837" y="5883432"/>
                <a:ext cx="799514" cy="404178"/>
              </a:xfrm>
              <a:prstGeom prst="rect">
                <a:avLst/>
              </a:prstGeom>
              <a:blipFill rotWithShape="1">
                <a:blip r:embed="rId10"/>
                <a:stretch>
                  <a:fillRect l="-9" t="-29104" r="-26195" b="-292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标题 1"/>
              <p:cNvSpPr txBox="1"/>
              <p:nvPr/>
            </p:nvSpPr>
            <p:spPr>
              <a:xfrm>
                <a:off x="1513499" y="3469565"/>
                <a:ext cx="4725277" cy="8083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楷体" panose="02010609060101010101" pitchFamily="49" charset="-122"/>
                      </a:rPr>
                      <m:t>=</m:t>
                    </m:r>
                    <m:nary>
                      <m:naryPr>
                        <m:chr m:val="∑"/>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𝑛</m:t>
                        </m:r>
                        <m:r>
                          <a:rPr lang="en-US" altLang="zh-CN" sz="2800" i="1">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sSub>
                          <m:sSubPr>
                            <m:ctrlPr>
                              <a:rPr lang="en-US" altLang="zh-CN" sz="2800" i="1" smtClean="0">
                                <a:solidFill>
                                  <a:schemeClr val="tx1"/>
                                </a:solidFill>
                                <a:latin typeface="Cambria Math" panose="02040503050406030204" charset="0"/>
                                <a:ea typeface="楷体" panose="02010609060101010101" pitchFamily="49" charset="-122"/>
                              </a:rPr>
                            </m:ctrlPr>
                          </m:sSubPr>
                          <m:e>
                            <m:r>
                              <a:rPr lang="en-US" altLang="zh-CN" sz="2800" i="1">
                                <a:solidFill>
                                  <a:schemeClr val="tx1"/>
                                </a:solidFill>
                                <a:latin typeface="Cambria Math" panose="02040503050406030204" charset="0"/>
                                <a:ea typeface="楷体" panose="02010609060101010101" pitchFamily="49" charset="-122"/>
                              </a:rPr>
                              <m:t>𝐶</m:t>
                            </m:r>
                          </m:e>
                          <m:sub>
                            <m:r>
                              <a:rPr lang="en-US" altLang="zh-CN" sz="2800" i="1">
                                <a:solidFill>
                                  <a:schemeClr val="tx1"/>
                                </a:solidFill>
                                <a:latin typeface="Cambria Math" panose="02040503050406030204" charset="0"/>
                                <a:ea typeface="楷体" panose="02010609060101010101" pitchFamily="49" charset="-122"/>
                              </a:rPr>
                              <m:t>𝑛</m:t>
                            </m:r>
                          </m:sub>
                        </m:sSub>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6" name="标题 1"/>
              <p:cNvSpPr txBox="1">
                <a:spLocks noRot="1" noChangeAspect="1" noMove="1" noResize="1" noEditPoints="1" noAdjustHandles="1" noChangeArrowheads="1" noChangeShapeType="1" noTextEdit="1"/>
              </p:cNvSpPr>
              <p:nvPr/>
            </p:nvSpPr>
            <p:spPr>
              <a:xfrm>
                <a:off x="1513499" y="3469565"/>
                <a:ext cx="4725277" cy="808355"/>
              </a:xfrm>
              <a:prstGeom prst="rect">
                <a:avLst/>
              </a:prstGeom>
              <a:blipFill rotWithShape="1">
                <a:blip r:embed="rId11"/>
                <a:stretch>
                  <a:fillRect l="-6" t="-69" r="11" b="6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12" grpId="0"/>
      <p:bldP spid="13" grpId="0" animBg="1"/>
      <p:bldP spid="14" grpId="0" animBg="1"/>
      <p:bldP spid="15" grpId="0"/>
      <p:bldP spid="16" grpId="0"/>
      <p:bldP spid="17" grpId="0"/>
      <p:bldP spid="18" grpId="0" animBg="1"/>
      <p:bldP spid="19" grpId="0"/>
      <p:bldP spid="20" grpId="0" animBg="1"/>
      <p:bldP spid="22" grpId="0"/>
      <p:bldP spid="23" grpId="0" animBg="1"/>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22036" y="2827068"/>
                <a:ext cx="8568055" cy="6508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𝐷𝑒𝑓</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对定义在</a:t>
                </a: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上的实变量函数</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称</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22036" y="2827068"/>
                <a:ext cx="8568055" cy="650875"/>
              </a:xfrm>
              <a:prstGeom prst="rect">
                <a:avLst/>
              </a:prstGeom>
              <a:blipFill rotWithShape="1">
                <a:blip r:embed="rId1"/>
                <a:stretch>
                  <a:fillRect l="-1" t="-2642" r="1" b="-27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122036" y="4742378"/>
                <a:ext cx="8803092" cy="154217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为</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𝐹𝑜𝑢𝑟𝑖𝑒𝑟</m:t>
                    </m:r>
                  </m:oMath>
                </a14:m>
                <a:r>
                  <a:rPr lang="zh-CN" altLang="en-US" sz="3000" dirty="0">
                    <a:solidFill>
                      <a:srgbClr val="FF0000"/>
                    </a:solidFill>
                    <a:latin typeface="楷体" panose="02010609060101010101" pitchFamily="49" charset="-122"/>
                    <a:ea typeface="楷体" panose="02010609060101010101" pitchFamily="49" charset="-122"/>
                  </a:rPr>
                  <a:t>变换</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zh-CN" altLang="en-US" sz="3000" i="1" smtClean="0">
                        <a:latin typeface="Cambria Math" panose="02040503050406030204" charset="0"/>
                        <a:ea typeface="楷体" panose="02010609060101010101" pitchFamily="49" charset="-122"/>
                      </a:rPr>
                      <m:t>𝜔</m:t>
                    </m:r>
                  </m:oMath>
                </a14:m>
                <a:r>
                  <a:rPr lang="zh-CN" altLang="en-US" sz="3000" dirty="0">
                    <a:latin typeface="楷体" panose="02010609060101010101" pitchFamily="49" charset="-122"/>
                    <a:ea typeface="楷体" panose="02010609060101010101" pitchFamily="49" charset="-122"/>
                  </a:rPr>
                  <a:t>为实数。</a:t>
                </a:r>
                <a:r>
                  <a:rPr lang="en-US" altLang="zh-CN" sz="3000" dirty="0">
                    <a:ea typeface="Cambria Math" panose="02040503050406030204" charset="0"/>
                  </a:rPr>
                  <a:t> </a:t>
                </a:r>
                <a14:m>
                  <m:oMath xmlns:m="http://schemas.openxmlformats.org/officeDocument/2006/math">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oMath>
                </a14:m>
                <a:r>
                  <a:rPr lang="zh-CN" altLang="en-US" sz="3000" dirty="0">
                    <a:latin typeface="楷体" panose="02010609060101010101" pitchFamily="49" charset="-122"/>
                    <a:ea typeface="楷体" panose="02010609060101010101" pitchFamily="49" charset="-122"/>
                  </a:rPr>
                  <a:t>称为</a:t>
                </a:r>
                <a14:m>
                  <m:oMath xmlns:m="http://schemas.openxmlformats.org/officeDocument/2006/math">
                    <m:r>
                      <a:rPr lang="en-US" altLang="zh-CN" sz="3000" b="0" i="1" smtClean="0">
                        <a:latin typeface="Cambria Math" panose="02040503050406030204" charset="0"/>
                        <a:ea typeface="Cambria Math" panose="02040503050406030204" charset="0"/>
                      </a:rPr>
                      <m:t>𝑓</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i="1">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变换下的像函数，</a:t>
                </a:r>
                <a:r>
                  <a:rPr lang="en-US" altLang="zh-CN" sz="3000" dirty="0">
                    <a:ea typeface="楷体" panose="02010609060101010101" pitchFamily="49" charset="-122"/>
                  </a:rPr>
                  <a:t> </a:t>
                </a:r>
                <a14:m>
                  <m:oMath xmlns:m="http://schemas.openxmlformats.org/officeDocument/2006/math">
                    <m:sSup>
                      <m:sSupPr>
                        <m:ctrlPr>
                          <a:rPr lang="en-US" altLang="zh-CN" sz="300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𝑖</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sup>
                    </m:sSup>
                  </m:oMath>
                </a14:m>
                <a:r>
                  <a:rPr lang="zh-CN" altLang="en-US" sz="3000" dirty="0">
                    <a:latin typeface="楷体" panose="02010609060101010101" pitchFamily="49" charset="-122"/>
                    <a:ea typeface="楷体" panose="02010609060101010101" pitchFamily="49" charset="-122"/>
                  </a:rPr>
                  <a:t>称为</a:t>
                </a:r>
                <a14:m>
                  <m:oMath xmlns:m="http://schemas.openxmlformats.org/officeDocument/2006/math">
                    <m:r>
                      <a:rPr lang="en-US" altLang="zh-CN" sz="3000" i="1">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变换的核函数</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4742378"/>
                <a:ext cx="8803092" cy="1542171"/>
              </a:xfrm>
              <a:prstGeom prst="rect">
                <a:avLst/>
              </a:prstGeom>
              <a:blipFill rotWithShape="1">
                <a:blip r:embed="rId2"/>
                <a:stretch>
                  <a:fillRect l="-1" t="-13" r="2"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76151" y="3065292"/>
                <a:ext cx="8207375" cy="1621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solidFill>
                            <a:srgbClr val="FF0000"/>
                          </a:solidFill>
                          <a:latin typeface="Cambria Math" panose="02040503050406030204" charset="0"/>
                          <a:ea typeface="Cambria Math" panose="02040503050406030204" charset="0"/>
                        </a:rPr>
                        <m:t>ℱ</m:t>
                      </m:r>
                      <m:d>
                        <m:dPr>
                          <m:begChr m:val="["/>
                          <m:endChr m:val="]"/>
                          <m:ctrlPr>
                            <a:rPr lang="en-US" altLang="zh-CN" sz="3000" b="0" i="1" smtClean="0">
                              <a:solidFill>
                                <a:srgbClr val="FF0000"/>
                              </a:solidFill>
                              <a:latin typeface="Cambria Math" panose="02040503050406030204" charset="0"/>
                              <a:ea typeface="Cambria Math" panose="02040503050406030204" charset="0"/>
                            </a:rPr>
                          </m:ctrlPr>
                        </m:dPr>
                        <m:e>
                          <m:r>
                            <a:rPr lang="en-US" altLang="zh-CN" sz="3000" b="0" i="1" smtClean="0">
                              <a:solidFill>
                                <a:srgbClr val="FF0000"/>
                              </a:solidFill>
                              <a:latin typeface="Cambria Math" panose="02040503050406030204" charset="0"/>
                              <a:ea typeface="Cambria Math" panose="02040503050406030204" charset="0"/>
                            </a:rPr>
                            <m:t>𝑓</m:t>
                          </m:r>
                          <m:r>
                            <a:rPr lang="en-US" altLang="zh-CN" sz="3000" b="0" i="1" smtClean="0">
                              <a:solidFill>
                                <a:srgbClr val="FF0000"/>
                              </a:solidFill>
                              <a:latin typeface="Cambria Math" panose="02040503050406030204" charset="0"/>
                              <a:ea typeface="Cambria Math" panose="02040503050406030204" charset="0"/>
                            </a:rPr>
                            <m:t>(</m:t>
                          </m:r>
                          <m:r>
                            <a:rPr lang="en-US" altLang="zh-CN" sz="3000" b="0" i="1" smtClean="0">
                              <a:solidFill>
                                <a:srgbClr val="FF0000"/>
                              </a:solidFill>
                              <a:latin typeface="Cambria Math" panose="02040503050406030204" charset="0"/>
                              <a:ea typeface="Cambria Math" panose="02040503050406030204" charset="0"/>
                            </a:rPr>
                            <m:t>𝑡</m:t>
                          </m:r>
                          <m:r>
                            <a:rPr lang="en-US" altLang="zh-CN" sz="3000" b="0" i="1" smtClean="0">
                              <a:solidFill>
                                <a:srgbClr val="FF0000"/>
                              </a:solidFill>
                              <a:latin typeface="Cambria Math" panose="02040503050406030204" charset="0"/>
                              <a:ea typeface="Cambria Math" panose="02040503050406030204" charset="0"/>
                            </a:rPr>
                            <m:t>)</m:t>
                          </m:r>
                        </m:e>
                      </m:d>
                      <m:r>
                        <a:rPr lang="en-US" altLang="zh-CN" sz="3000" b="0" i="0" smtClean="0">
                          <a:solidFill>
                            <a:srgbClr val="FF0000"/>
                          </a:solidFill>
                          <a:latin typeface="Cambria Math" panose="02040503050406030204" charset="0"/>
                          <a:ea typeface="楷体" panose="02010609060101010101" pitchFamily="49" charset="-122"/>
                        </a:rPr>
                        <m:t>=</m:t>
                      </m:r>
                      <m:nary>
                        <m:naryPr>
                          <m:ctrlPr>
                            <a:rPr lang="en-US" altLang="zh-CN" sz="3000" b="0" i="1" smtClean="0">
                              <a:solidFill>
                                <a:srgbClr val="FF0000"/>
                              </a:solidFill>
                              <a:latin typeface="Cambria Math" panose="02040503050406030204" charset="0"/>
                              <a:ea typeface="楷体" panose="02010609060101010101" pitchFamily="49" charset="-122"/>
                            </a:rPr>
                          </m:ctrlPr>
                        </m:naryPr>
                        <m:sub>
                          <m:r>
                            <m:rPr>
                              <m:brk m:alnAt="23"/>
                            </m:rPr>
                            <a:rPr lang="en-US" altLang="zh-CN" sz="3000" b="0" i="1" smtClean="0">
                              <a:solidFill>
                                <a:srgbClr val="FF0000"/>
                              </a:solidFill>
                              <a:latin typeface="Cambria Math" panose="02040503050406030204" charset="0"/>
                              <a:ea typeface="楷体" panose="02010609060101010101" pitchFamily="49" charset="-122"/>
                            </a:rPr>
                            <m:t>−</m:t>
                          </m:r>
                          <m:r>
                            <a:rPr lang="en-US" altLang="zh-CN" sz="3000" b="0" i="1" smtClean="0">
                              <a:solidFill>
                                <a:srgbClr val="FF0000"/>
                              </a:solidFill>
                              <a:latin typeface="Cambria Math" panose="02040503050406030204" charset="0"/>
                              <a:ea typeface="Cambria Math" panose="02040503050406030204" charset="0"/>
                            </a:rPr>
                            <m:t>∞</m:t>
                          </m:r>
                        </m:sub>
                        <m:sup>
                          <m:r>
                            <a:rPr lang="en-US" altLang="zh-CN" sz="3000" b="0" i="1" smtClean="0">
                              <a:solidFill>
                                <a:srgbClr val="FF0000"/>
                              </a:solidFill>
                              <a:latin typeface="Cambria Math" panose="02040503050406030204" charset="0"/>
                              <a:ea typeface="楷体" panose="02010609060101010101" pitchFamily="49" charset="-122"/>
                            </a:rPr>
                            <m:t>+</m:t>
                          </m:r>
                          <m:r>
                            <a:rPr lang="en-US" altLang="zh-CN" sz="3000" b="0" i="1" smtClean="0">
                              <a:solidFill>
                                <a:srgbClr val="FF0000"/>
                              </a:solidFill>
                              <a:latin typeface="Cambria Math" panose="02040503050406030204" charset="0"/>
                              <a:ea typeface="Cambria Math" panose="02040503050406030204" charset="0"/>
                            </a:rPr>
                            <m:t>∞</m:t>
                          </m:r>
                        </m:sup>
                        <m:e>
                          <m:r>
                            <a:rPr lang="en-US" altLang="zh-CN" sz="3000" b="0" i="1" smtClean="0">
                              <a:solidFill>
                                <a:srgbClr val="FF0000"/>
                              </a:solidFill>
                              <a:latin typeface="Cambria Math" panose="02040503050406030204" charset="0"/>
                              <a:ea typeface="楷体" panose="02010609060101010101" pitchFamily="49" charset="-122"/>
                            </a:rPr>
                            <m:t>𝑓</m:t>
                          </m:r>
                          <m:d>
                            <m:dPr>
                              <m:ctrlPr>
                                <a:rPr lang="en-US" altLang="zh-CN" sz="3000" b="0" i="1" smtClean="0">
                                  <a:solidFill>
                                    <a:srgbClr val="FF0000"/>
                                  </a:solidFill>
                                  <a:latin typeface="Cambria Math" panose="02040503050406030204" charset="0"/>
                                  <a:ea typeface="楷体" panose="02010609060101010101" pitchFamily="49" charset="-122"/>
                                </a:rPr>
                              </m:ctrlPr>
                            </m:dPr>
                            <m:e>
                              <m:r>
                                <a:rPr lang="en-US" altLang="zh-CN" sz="3000" b="0" i="1" smtClean="0">
                                  <a:solidFill>
                                    <a:srgbClr val="FF0000"/>
                                  </a:solidFill>
                                  <a:latin typeface="Cambria Math" panose="02040503050406030204" charset="0"/>
                                  <a:ea typeface="楷体" panose="02010609060101010101" pitchFamily="49" charset="-122"/>
                                </a:rPr>
                                <m:t>𝑡</m:t>
                              </m:r>
                            </m:e>
                          </m:d>
                          <m:sSup>
                            <m:sSupPr>
                              <m:ctrlPr>
                                <a:rPr lang="en-US" altLang="zh-CN" sz="3000" b="0" i="1" smtClean="0">
                                  <a:solidFill>
                                    <a:srgbClr val="FF0000"/>
                                  </a:solidFill>
                                  <a:latin typeface="Cambria Math" panose="02040503050406030204" charset="0"/>
                                  <a:ea typeface="楷体" panose="02010609060101010101" pitchFamily="49" charset="-122"/>
                                </a:rPr>
                              </m:ctrlPr>
                            </m:sSupPr>
                            <m:e>
                              <m:r>
                                <a:rPr lang="en-US" altLang="zh-CN" sz="3000" b="0" i="1" smtClean="0">
                                  <a:solidFill>
                                    <a:srgbClr val="FF0000"/>
                                  </a:solidFill>
                                  <a:latin typeface="Cambria Math" panose="02040503050406030204" charset="0"/>
                                  <a:ea typeface="楷体" panose="02010609060101010101" pitchFamily="49" charset="-122"/>
                                </a:rPr>
                                <m:t>𝑒</m:t>
                              </m:r>
                            </m:e>
                            <m:sup>
                              <m:r>
                                <a:rPr lang="en-US" altLang="zh-CN" sz="3000" b="0" i="1" smtClean="0">
                                  <a:solidFill>
                                    <a:srgbClr val="FF0000"/>
                                  </a:solidFill>
                                  <a:latin typeface="Cambria Math" panose="02040503050406030204" charset="0"/>
                                  <a:ea typeface="楷体" panose="02010609060101010101" pitchFamily="49" charset="-122"/>
                                </a:rPr>
                                <m:t>−</m:t>
                              </m:r>
                              <m:r>
                                <a:rPr lang="en-US" altLang="zh-CN" sz="3000" b="0" i="1" smtClean="0">
                                  <a:solidFill>
                                    <a:srgbClr val="FF0000"/>
                                  </a:solidFill>
                                  <a:latin typeface="Cambria Math" panose="02040503050406030204" charset="0"/>
                                  <a:ea typeface="楷体" panose="02010609060101010101" pitchFamily="49" charset="-122"/>
                                </a:rPr>
                                <m:t>𝑖</m:t>
                              </m:r>
                              <m:r>
                                <a:rPr lang="zh-CN" altLang="en-US" sz="3000" b="0" i="1" smtClean="0">
                                  <a:solidFill>
                                    <a:srgbClr val="FF0000"/>
                                  </a:solidFill>
                                  <a:latin typeface="Cambria Math" panose="02040503050406030204" charset="0"/>
                                  <a:ea typeface="楷体" panose="02010609060101010101" pitchFamily="49" charset="-122"/>
                                </a:rPr>
                                <m:t>𝜔</m:t>
                              </m:r>
                              <m:r>
                                <a:rPr lang="en-US" altLang="zh-CN" sz="3000" b="0" i="1" smtClean="0">
                                  <a:solidFill>
                                    <a:srgbClr val="FF0000"/>
                                  </a:solidFill>
                                  <a:latin typeface="Cambria Math" panose="02040503050406030204" charset="0"/>
                                  <a:ea typeface="楷体" panose="02010609060101010101" pitchFamily="49" charset="-122"/>
                                </a:rPr>
                                <m:t>𝑡</m:t>
                              </m:r>
                            </m:sup>
                          </m:sSup>
                          <m:r>
                            <a:rPr lang="en-US" altLang="zh-CN" sz="3000" b="0" i="1" smtClean="0">
                              <a:solidFill>
                                <a:srgbClr val="FF0000"/>
                              </a:solidFill>
                              <a:latin typeface="Cambria Math" panose="02040503050406030204" charset="0"/>
                              <a:ea typeface="楷体" panose="02010609060101010101" pitchFamily="49" charset="-122"/>
                            </a:rPr>
                            <m:t>𝑑𝑡</m:t>
                          </m:r>
                          <m:r>
                            <a:rPr lang="en-US" altLang="zh-CN" sz="3000" b="0" i="1" smtClean="0">
                              <a:solidFill>
                                <a:srgbClr val="FF0000"/>
                              </a:solidFill>
                              <a:latin typeface="Cambria Math" panose="02040503050406030204" charset="0"/>
                              <a:ea typeface="楷体" panose="02010609060101010101" pitchFamily="49" charset="-122"/>
                            </a:rPr>
                            <m:t>,  </m:t>
                          </m:r>
                        </m:e>
                      </m:nary>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76151" y="3065292"/>
                <a:ext cx="8207375" cy="1621155"/>
              </a:xfrm>
              <a:prstGeom prst="rect">
                <a:avLst/>
              </a:prstGeom>
              <a:blipFill rotWithShape="1">
                <a:blip r:embed="rId3"/>
                <a:stretch>
                  <a:fillRect l="-7" t="-9" r="7" b="9"/>
                </a:stretch>
              </a:blipFill>
            </p:spPr>
            <p:txBody>
              <a:bodyPr/>
              <a:lstStyle/>
              <a:p>
                <a:r>
                  <a:rPr lang="zh-CN" altLang="en-US">
                    <a:noFill/>
                  </a:rPr>
                  <a:t> </a:t>
                </a:r>
              </a:p>
            </p:txBody>
          </p:sp>
        </mc:Fallback>
      </mc:AlternateContent>
      <p:grpSp>
        <p:nvGrpSpPr>
          <p:cNvPr id="3" name="组合 2"/>
          <p:cNvGrpSpPr/>
          <p:nvPr/>
        </p:nvGrpSpPr>
        <p:grpSpPr>
          <a:xfrm>
            <a:off x="0" y="82323"/>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1" name="标题 1"/>
              <p:cNvSpPr txBox="1"/>
              <p:nvPr/>
            </p:nvSpPr>
            <p:spPr>
              <a:xfrm>
                <a:off x="76151" y="306976"/>
                <a:ext cx="4030933" cy="109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2800" i="1" smtClean="0">
                            <a:solidFill>
                              <a:schemeClr val="tx1"/>
                            </a:solidFill>
                            <a:latin typeface="Cambria Math" panose="02040503050406030204" charset="0"/>
                            <a:ea typeface="楷体" panose="02010609060101010101" pitchFamily="49" charset="-122"/>
                          </a:rPr>
                        </m:ctrlPr>
                      </m:sSubPr>
                      <m:e>
                        <m:r>
                          <a:rPr lang="en-US" altLang="zh-CN" sz="2800" i="1">
                            <a:solidFill>
                              <a:schemeClr val="tx1"/>
                            </a:solidFill>
                            <a:latin typeface="Cambria Math" panose="02040503050406030204" charset="0"/>
                            <a:ea typeface="楷体" panose="02010609060101010101" pitchFamily="49" charset="-122"/>
                          </a:rPr>
                          <m:t>𝐶</m:t>
                        </m:r>
                      </m:e>
                      <m:sub>
                        <m:r>
                          <a:rPr lang="en-US" altLang="zh-CN" sz="2800" i="1">
                            <a:solidFill>
                              <a:schemeClr val="tx1"/>
                            </a:solidFill>
                            <a:latin typeface="Cambria Math" panose="02040503050406030204" charset="0"/>
                            <a:ea typeface="楷体" panose="02010609060101010101" pitchFamily="49" charset="-122"/>
                          </a:rPr>
                          <m:t>𝑛</m:t>
                        </m:r>
                      </m:sub>
                    </m:sSub>
                    <m:r>
                      <a:rPr lang="en-US" altLang="zh-CN" sz="2800" b="0" i="0" smtClean="0">
                        <a:solidFill>
                          <a:schemeClr val="tx1"/>
                        </a:solidFill>
                        <a:latin typeface="Cambria Math" panose="02040503050406030204" charset="0"/>
                        <a:ea typeface="楷体" panose="02010609060101010101" pitchFamily="49" charset="-122"/>
                      </a:rPr>
                      <m:t>=</m:t>
                    </m:r>
                    <m:f>
                      <m:fPr>
                        <m:ctrlPr>
                          <a:rPr lang="en-US" altLang="zh-CN" sz="2800" b="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1</m:t>
                        </m:r>
                      </m:num>
                      <m:den>
                        <m:r>
                          <a:rPr lang="en-US" altLang="zh-CN" sz="2800" b="0" i="1" smtClean="0">
                            <a:solidFill>
                              <a:schemeClr val="tx1"/>
                            </a:solidFill>
                            <a:latin typeface="Cambria Math" panose="02040503050406030204" charset="0"/>
                            <a:ea typeface="楷体" panose="02010609060101010101" pitchFamily="49" charset="-122"/>
                          </a:rPr>
                          <m:t>𝑇</m:t>
                        </m:r>
                      </m:den>
                    </m:f>
                    <m:nary>
                      <m:naryPr>
                        <m:ctrlPr>
                          <a:rPr lang="en-US" altLang="zh-CN" sz="2800" b="0" i="1" smtClean="0">
                            <a:solidFill>
                              <a:schemeClr val="tx1"/>
                            </a:solidFill>
                            <a:latin typeface="Cambria Math" panose="02040503050406030204" charset="0"/>
                            <a:ea typeface="楷体" panose="02010609060101010101" pitchFamily="49" charset="-122"/>
                          </a:rPr>
                        </m:ctrlPr>
                      </m:naryPr>
                      <m:sub>
                        <m:r>
                          <m:rPr>
                            <m:brk m:alnAt="23"/>
                          </m:rPr>
                          <a:rPr lang="en-US" altLang="zh-CN" sz="2800" b="0" i="1" smtClean="0">
                            <a:solidFill>
                              <a:schemeClr val="tx1"/>
                            </a:solidFill>
                            <a:latin typeface="Cambria Math" panose="02040503050406030204" charset="0"/>
                            <a:ea typeface="楷体" panose="02010609060101010101" pitchFamily="49" charset="-122"/>
                          </a:rPr>
                          <m:t>−</m:t>
                        </m:r>
                        <m:f>
                          <m:fPr>
                            <m:ctrlPr>
                              <a:rPr lang="en-US" altLang="zh-CN" sz="2800" b="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𝑇</m:t>
                            </m:r>
                          </m:num>
                          <m:den>
                            <m:r>
                              <a:rPr lang="en-US" altLang="zh-CN" sz="2800" b="0" i="1" smtClean="0">
                                <a:solidFill>
                                  <a:schemeClr val="tx1"/>
                                </a:solidFill>
                                <a:latin typeface="Cambria Math" panose="02040503050406030204" charset="0"/>
                                <a:ea typeface="楷体" panose="02010609060101010101" pitchFamily="49" charset="-122"/>
                              </a:rPr>
                              <m:t>2</m:t>
                            </m:r>
                          </m:den>
                        </m:f>
                      </m:sub>
                      <m:sup>
                        <m:f>
                          <m:fPr>
                            <m:ctrlPr>
                              <a:rPr lang="en-US" altLang="zh-CN" sz="2800" b="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𝑇</m:t>
                            </m:r>
                          </m:num>
                          <m:den>
                            <m:r>
                              <a:rPr lang="en-US" altLang="zh-CN" sz="2800" b="0" i="1" smtClean="0">
                                <a:solidFill>
                                  <a:schemeClr val="tx1"/>
                                </a:solidFill>
                                <a:latin typeface="Cambria Math" panose="02040503050406030204" charset="0"/>
                                <a:ea typeface="楷体" panose="02010609060101010101" pitchFamily="49" charset="-122"/>
                              </a:rPr>
                              <m:t>2</m:t>
                            </m:r>
                          </m:den>
                        </m:f>
                      </m:sup>
                      <m:e>
                        <m:sSub>
                          <m:sSubPr>
                            <m:ctrlPr>
                              <a:rPr lang="en-US" altLang="zh-CN" sz="2800" b="0" i="1" smtClean="0">
                                <a:solidFill>
                                  <a:schemeClr val="tx1"/>
                                </a:solidFill>
                                <a:latin typeface="Cambria Math" panose="02040503050406030204" charset="0"/>
                                <a:ea typeface="楷体" panose="02010609060101010101" pitchFamily="49" charset="-122"/>
                              </a:rPr>
                            </m:ctrlPr>
                          </m:sSubPr>
                          <m:e>
                            <m:r>
                              <a:rPr lang="en-US" altLang="zh-CN" sz="2800" b="0" i="1" smtClean="0">
                                <a:solidFill>
                                  <a:schemeClr val="tx1"/>
                                </a:solidFill>
                                <a:latin typeface="Cambria Math" panose="02040503050406030204" charset="0"/>
                                <a:ea typeface="楷体" panose="02010609060101010101" pitchFamily="49" charset="-122"/>
                              </a:rPr>
                              <m:t>𝑓</m:t>
                            </m:r>
                          </m:e>
                          <m:sub>
                            <m:r>
                              <a:rPr lang="en-US" altLang="zh-CN" sz="2800" b="0" i="1" smtClean="0">
                                <a:solidFill>
                                  <a:schemeClr val="tx1"/>
                                </a:solidFill>
                                <a:latin typeface="Cambria Math" panose="02040503050406030204" charset="0"/>
                                <a:ea typeface="楷体" panose="02010609060101010101" pitchFamily="49" charset="-122"/>
                              </a:rPr>
                              <m:t>𝑇</m:t>
                            </m:r>
                          </m:sub>
                        </m:sSub>
                        <m:d>
                          <m:dPr>
                            <m:ctrlPr>
                              <a:rPr lang="en-US" altLang="zh-CN" sz="2800" b="0" i="1" smtClean="0">
                                <a:solidFill>
                                  <a:schemeClr val="tx1"/>
                                </a:solidFill>
                                <a:latin typeface="Cambria Math" panose="02040503050406030204" charset="0"/>
                                <a:ea typeface="楷体" panose="02010609060101010101" pitchFamily="49" charset="-122"/>
                              </a:rPr>
                            </m:ctrlPr>
                          </m:dPr>
                          <m:e>
                            <m:r>
                              <a:rPr lang="en-US" altLang="zh-CN" sz="2800" b="0" i="1" smtClean="0">
                                <a:solidFill>
                                  <a:schemeClr val="tx1"/>
                                </a:solidFill>
                                <a:latin typeface="Cambria Math" panose="02040503050406030204" charset="0"/>
                                <a:ea typeface="楷体" panose="02010609060101010101" pitchFamily="49" charset="-122"/>
                              </a:rPr>
                              <m:t>𝑡</m:t>
                            </m:r>
                          </m:e>
                        </m:d>
                        <m:sSup>
                          <m:sSupPr>
                            <m:ctrlPr>
                              <a:rPr lang="en-US" altLang="zh-CN" sz="2800" b="0" i="1" smtClean="0">
                                <a:solidFill>
                                  <a:schemeClr val="tx1"/>
                                </a:solidFill>
                                <a:latin typeface="Cambria Math" panose="02040503050406030204" charset="0"/>
                                <a:ea typeface="楷体" panose="02010609060101010101" pitchFamily="49" charset="-122"/>
                              </a:rPr>
                            </m:ctrlPr>
                          </m:sSupPr>
                          <m:e>
                            <m:r>
                              <a:rPr lang="en-US" altLang="zh-CN" sz="2800" b="0" i="1" smtClean="0">
                                <a:solidFill>
                                  <a:schemeClr val="tx1"/>
                                </a:solidFill>
                                <a:latin typeface="Cambria Math" panose="02040503050406030204" charset="0"/>
                                <a:ea typeface="楷体" panose="02010609060101010101" pitchFamily="49" charset="-122"/>
                              </a:rPr>
                              <m:t>𝑒</m:t>
                            </m:r>
                          </m:e>
                          <m:sup>
                            <m:r>
                              <a:rPr lang="en-US" altLang="zh-CN" sz="2800" b="0" i="1" smtClean="0">
                                <a:solidFill>
                                  <a:schemeClr val="tx1"/>
                                </a:solidFill>
                                <a:latin typeface="Cambria Math" panose="02040503050406030204" charset="0"/>
                                <a:ea typeface="楷体" panose="02010609060101010101" pitchFamily="49" charset="-122"/>
                              </a:rPr>
                              <m:t>−</m:t>
                            </m:r>
                            <m:r>
                              <a:rPr lang="en-US" altLang="zh-CN" sz="2800" b="0" i="1" smtClean="0">
                                <a:solidFill>
                                  <a:schemeClr val="tx1"/>
                                </a:solidFill>
                                <a:latin typeface="Cambria Math" panose="02040503050406030204" charset="0"/>
                                <a:ea typeface="楷体" panose="02010609060101010101" pitchFamily="49" charset="-122"/>
                              </a:rPr>
                              <m:t>𝑖𝑛</m:t>
                            </m:r>
                            <m:r>
                              <a:rPr lang="zh-CN" altLang="en-US" sz="2800" b="0" i="1" smtClean="0">
                                <a:solidFill>
                                  <a:schemeClr val="tx1"/>
                                </a:solidFill>
                                <a:latin typeface="Cambria Math" panose="02040503050406030204" charset="0"/>
                                <a:ea typeface="楷体" panose="02010609060101010101" pitchFamily="49" charset="-122"/>
                              </a:rPr>
                              <m:t>𝜔</m:t>
                            </m:r>
                            <m:r>
                              <a:rPr lang="en-US" altLang="zh-CN" sz="2800" b="0" i="1" smtClean="0">
                                <a:solidFill>
                                  <a:schemeClr val="tx1"/>
                                </a:solidFill>
                                <a:latin typeface="Cambria Math" panose="02040503050406030204" charset="0"/>
                                <a:ea typeface="楷体" panose="02010609060101010101" pitchFamily="49" charset="-122"/>
                              </a:rPr>
                              <m:t>𝑡</m:t>
                            </m:r>
                          </m:sup>
                        </m:sSup>
                        <m:r>
                          <a:rPr lang="en-US" altLang="zh-CN" sz="2800" b="0" i="1" smtClean="0">
                            <a:solidFill>
                              <a:schemeClr val="tx1"/>
                            </a:solidFill>
                            <a:latin typeface="Cambria Math" panose="02040503050406030204" charset="0"/>
                            <a:ea typeface="楷体" panose="02010609060101010101" pitchFamily="49" charset="-122"/>
                          </a:rPr>
                          <m:t>𝑑𝑡</m:t>
                        </m:r>
                      </m:e>
                    </m:nary>
                  </m:oMath>
                </a14:m>
                <a:r>
                  <a:rPr lang="zh-CN" altLang="en-US" sz="2800" dirty="0">
                    <a:solidFill>
                      <a:schemeClr val="tx1"/>
                    </a:solidFill>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76151" y="306976"/>
                <a:ext cx="4030933" cy="1092255"/>
              </a:xfrm>
              <a:prstGeom prst="rect">
                <a:avLst/>
              </a:prstGeom>
              <a:blipFill rotWithShape="1">
                <a:blip r:embed="rId4"/>
                <a:stretch>
                  <a:fillRect l="-15" t="-6943" r="13" b="-7005"/>
                </a:stretch>
              </a:blipFill>
            </p:spPr>
            <p:txBody>
              <a:bodyPr/>
              <a:lstStyle/>
              <a:p>
                <a:r>
                  <a:rPr lang="zh-CN" altLang="en-US">
                    <a:noFill/>
                  </a:rPr>
                  <a:t> </a:t>
                </a:r>
              </a:p>
            </p:txBody>
          </p:sp>
        </mc:Fallback>
      </mc:AlternateContent>
      <p:sp>
        <p:nvSpPr>
          <p:cNvPr id="13" name="标题 1"/>
          <p:cNvSpPr txBox="1"/>
          <p:nvPr/>
        </p:nvSpPr>
        <p:spPr>
          <a:xfrm>
            <a:off x="3876843" y="609023"/>
            <a:ext cx="4030933" cy="73715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第</a:t>
            </a:r>
            <a:r>
              <a:rPr lang="en-US" altLang="zh-CN" sz="2800" dirty="0">
                <a:latin typeface="楷体" panose="02010609060101010101" pitchFamily="49" charset="-122"/>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次谐波的复数振幅。</a:t>
            </a:r>
            <a:r>
              <a:rPr lang="zh-CN" altLang="en-US" sz="2800" dirty="0">
                <a:solidFill>
                  <a:schemeClr val="tx1"/>
                </a:solidFill>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4" name="标题 1"/>
              <p:cNvSpPr txBox="1"/>
              <p:nvPr/>
            </p:nvSpPr>
            <p:spPr>
              <a:xfrm>
                <a:off x="83962" y="1271500"/>
                <a:ext cx="3754806" cy="8083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2800" i="1" smtClean="0">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𝑓</m:t>
                        </m:r>
                      </m:e>
                      <m:sub>
                        <m:r>
                          <a:rPr lang="en-US" altLang="zh-CN" sz="2800" i="1">
                            <a:latin typeface="Cambria Math" panose="02040503050406030204" charset="0"/>
                            <a:ea typeface="楷体" panose="02010609060101010101" pitchFamily="49" charset="-122"/>
                          </a:rPr>
                          <m:t>𝑇</m:t>
                        </m:r>
                      </m:sub>
                    </m:sSub>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r>
                      <a:rPr lang="en-US" altLang="zh-CN" sz="2800" b="0" i="1" smtClean="0">
                        <a:latin typeface="Cambria Math" panose="02040503050406030204" charset="0"/>
                        <a:ea typeface="楷体" panose="02010609060101010101" pitchFamily="49" charset="-122"/>
                      </a:rPr>
                      <m:t>=</m:t>
                    </m:r>
                    <m:nary>
                      <m:naryPr>
                        <m:chr m:val="∑"/>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𝑛</m:t>
                        </m:r>
                        <m:r>
                          <a:rPr lang="en-US" altLang="zh-CN" sz="2800" i="1">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sSub>
                          <m:sSubPr>
                            <m:ctrlPr>
                              <a:rPr lang="en-US" altLang="zh-CN" sz="2800" i="1" smtClean="0">
                                <a:solidFill>
                                  <a:schemeClr val="tx1"/>
                                </a:solidFill>
                                <a:latin typeface="Cambria Math" panose="02040503050406030204" charset="0"/>
                                <a:ea typeface="楷体" panose="02010609060101010101" pitchFamily="49" charset="-122"/>
                              </a:rPr>
                            </m:ctrlPr>
                          </m:sSubPr>
                          <m:e>
                            <m:r>
                              <a:rPr lang="en-US" altLang="zh-CN" sz="2800" i="1">
                                <a:solidFill>
                                  <a:schemeClr val="tx1"/>
                                </a:solidFill>
                                <a:latin typeface="Cambria Math" panose="02040503050406030204" charset="0"/>
                                <a:ea typeface="楷体" panose="02010609060101010101" pitchFamily="49" charset="-122"/>
                              </a:rPr>
                              <m:t>𝐶</m:t>
                            </m:r>
                          </m:e>
                          <m:sub>
                            <m:r>
                              <a:rPr lang="en-US" altLang="zh-CN" sz="2800" i="1">
                                <a:solidFill>
                                  <a:schemeClr val="tx1"/>
                                </a:solidFill>
                                <a:latin typeface="Cambria Math" panose="02040503050406030204" charset="0"/>
                                <a:ea typeface="楷体" panose="02010609060101010101" pitchFamily="49" charset="-122"/>
                              </a:rPr>
                              <m:t>𝑛</m:t>
                            </m:r>
                          </m:sub>
                        </m:sSub>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83962" y="1271500"/>
                <a:ext cx="3754806" cy="808355"/>
              </a:xfrm>
              <a:prstGeom prst="rect">
                <a:avLst/>
              </a:prstGeom>
              <a:blipFill rotWithShape="1">
                <a:blip r:embed="rId5"/>
                <a:stretch>
                  <a:fillRect l="-4" t="-28" r="5" b="28"/>
                </a:stretch>
              </a:blipFill>
            </p:spPr>
            <p:txBody>
              <a:bodyPr/>
              <a:lstStyle/>
              <a:p>
                <a:r>
                  <a:rPr lang="zh-CN" altLang="en-US">
                    <a:noFill/>
                  </a:rPr>
                  <a:t> </a:t>
                </a:r>
              </a:p>
            </p:txBody>
          </p:sp>
        </mc:Fallback>
      </mc:AlternateContent>
      <p:sp>
        <p:nvSpPr>
          <p:cNvPr id="15" name="标题 1"/>
          <p:cNvSpPr txBox="1"/>
          <p:nvPr/>
        </p:nvSpPr>
        <p:spPr>
          <a:xfrm>
            <a:off x="3609805" y="1402516"/>
            <a:ext cx="5478905" cy="16211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同时描述了第</a:t>
            </a:r>
            <a:r>
              <a:rPr lang="en-US" altLang="zh-CN" sz="2800" dirty="0">
                <a:latin typeface="楷体" panose="02010609060101010101" pitchFamily="49" charset="-122"/>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次谐波的振幅和初相角，为研究信号的频谱提供途径和方法。</a:t>
            </a:r>
            <a:r>
              <a:rPr lang="zh-CN" altLang="en-US" sz="2800" dirty="0">
                <a:solidFill>
                  <a:schemeClr val="tx1"/>
                </a:solidFill>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6" grpId="0"/>
      <p:bldP spid="11"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82323"/>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85820" y="487463"/>
                <a:ext cx="8917070" cy="7504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chemeClr val="tx1"/>
                        </a:solidFill>
                        <a:latin typeface="Cambria Math" panose="02040503050406030204" charset="0"/>
                        <a:ea typeface="Cambria Math" panose="02040503050406030204" charset="0"/>
                      </a:rPr>
                      <m:t>ℱ</m:t>
                    </m:r>
                    <m:d>
                      <m:dPr>
                        <m:begChr m:val="["/>
                        <m:endChr m:val="]"/>
                        <m:ctrlPr>
                          <a:rPr lang="en-US" altLang="zh-CN" sz="3000" b="0" i="1" smtClean="0">
                            <a:solidFill>
                              <a:schemeClr val="tx1"/>
                            </a:solidFill>
                            <a:latin typeface="Cambria Math" panose="02040503050406030204" charset="0"/>
                            <a:ea typeface="Cambria Math" panose="02040503050406030204" charset="0"/>
                          </a:rPr>
                        </m:ctrlPr>
                      </m:dPr>
                      <m:e>
                        <m:r>
                          <a:rPr lang="en-US" altLang="zh-CN" sz="3000" b="0" i="1" smtClean="0">
                            <a:solidFill>
                              <a:schemeClr val="tx1"/>
                            </a:solidFill>
                            <a:latin typeface="Cambria Math" panose="02040503050406030204" charset="0"/>
                            <a:ea typeface="Cambria Math" panose="02040503050406030204" charset="0"/>
                          </a:rPr>
                          <m:t>𝑓</m:t>
                        </m:r>
                        <m:r>
                          <a:rPr lang="en-US" altLang="zh-CN" sz="3000" b="0" i="1" smtClean="0">
                            <a:solidFill>
                              <a:schemeClr val="tx1"/>
                            </a:solidFill>
                            <a:latin typeface="Cambria Math" panose="02040503050406030204" charset="0"/>
                            <a:ea typeface="Cambria Math" panose="02040503050406030204" charset="0"/>
                          </a:rPr>
                          <m:t>(</m:t>
                        </m:r>
                        <m:r>
                          <a:rPr lang="en-US" altLang="zh-CN" sz="3000" b="0" i="1" smtClean="0">
                            <a:solidFill>
                              <a:schemeClr val="tx1"/>
                            </a:solidFill>
                            <a:latin typeface="Cambria Math" panose="02040503050406030204" charset="0"/>
                            <a:ea typeface="Cambria Math" panose="02040503050406030204" charset="0"/>
                          </a:rPr>
                          <m:t>𝑡</m:t>
                        </m:r>
                        <m:r>
                          <a:rPr lang="en-US" altLang="zh-CN" sz="3000" b="0" i="1" smtClean="0">
                            <a:solidFill>
                              <a:schemeClr val="tx1"/>
                            </a:solidFill>
                            <a:latin typeface="Cambria Math" panose="02040503050406030204" charset="0"/>
                            <a:ea typeface="Cambria Math" panose="02040503050406030204" charset="0"/>
                          </a:rPr>
                          <m:t>)</m:t>
                        </m:r>
                      </m:e>
                    </m:d>
                    <m:r>
                      <a:rPr lang="en-US" altLang="zh-CN" sz="3000" b="0" i="0" smtClean="0">
                        <a:solidFill>
                          <a:schemeClr val="tx1"/>
                        </a:solidFill>
                        <a:latin typeface="Cambria Math" panose="02040503050406030204" charset="0"/>
                        <a:ea typeface="楷体" panose="02010609060101010101" pitchFamily="49" charset="-122"/>
                      </a:rPr>
                      <m:t>=</m:t>
                    </m:r>
                    <m:nary>
                      <m:naryPr>
                        <m:ctrlPr>
                          <a:rPr lang="en-US" altLang="zh-CN" sz="3000" b="0" i="1" smtClean="0">
                            <a:solidFill>
                              <a:schemeClr val="tx1"/>
                            </a:solidFill>
                            <a:latin typeface="Cambria Math" panose="02040503050406030204" charset="0"/>
                            <a:ea typeface="楷体" panose="02010609060101010101" pitchFamily="49" charset="-122"/>
                          </a:rPr>
                        </m:ctrlPr>
                      </m:naryPr>
                      <m:sub>
                        <m:r>
                          <m:rPr>
                            <m:brk m:alnAt="23"/>
                          </m:rPr>
                          <a:rPr lang="en-US" altLang="zh-CN" sz="3000" b="0" i="1" smtClean="0">
                            <a:solidFill>
                              <a:schemeClr val="tx1"/>
                            </a:solidFill>
                            <a:latin typeface="Cambria Math" panose="02040503050406030204" charset="0"/>
                            <a:ea typeface="楷体" panose="02010609060101010101" pitchFamily="49" charset="-122"/>
                          </a:rPr>
                          <m:t>−</m:t>
                        </m:r>
                        <m:r>
                          <a:rPr lang="en-US" altLang="zh-CN" sz="3000" b="0" i="1" smtClean="0">
                            <a:solidFill>
                              <a:schemeClr val="tx1"/>
                            </a:solidFill>
                            <a:latin typeface="Cambria Math" panose="02040503050406030204" charset="0"/>
                            <a:ea typeface="Cambria Math" panose="02040503050406030204" charset="0"/>
                          </a:rPr>
                          <m:t>∞</m:t>
                        </m:r>
                      </m:sub>
                      <m:sup>
                        <m:r>
                          <a:rPr lang="en-US" altLang="zh-CN" sz="3000" b="0" i="1" smtClean="0">
                            <a:solidFill>
                              <a:schemeClr val="tx1"/>
                            </a:solidFill>
                            <a:latin typeface="Cambria Math" panose="02040503050406030204" charset="0"/>
                            <a:ea typeface="楷体" panose="02010609060101010101" pitchFamily="49" charset="-122"/>
                          </a:rPr>
                          <m:t>+</m:t>
                        </m:r>
                        <m:r>
                          <a:rPr lang="en-US" altLang="zh-CN" sz="3000" b="0" i="1" smtClean="0">
                            <a:solidFill>
                              <a:schemeClr val="tx1"/>
                            </a:solidFill>
                            <a:latin typeface="Cambria Math" panose="02040503050406030204" charset="0"/>
                            <a:ea typeface="Cambria Math" panose="02040503050406030204" charset="0"/>
                          </a:rPr>
                          <m:t>∞</m:t>
                        </m:r>
                      </m:sup>
                      <m:e>
                        <m:r>
                          <a:rPr lang="en-US" altLang="zh-CN" sz="3000" b="0" i="1" smtClean="0">
                            <a:solidFill>
                              <a:schemeClr val="tx1"/>
                            </a:solidFill>
                            <a:latin typeface="Cambria Math" panose="02040503050406030204" charset="0"/>
                            <a:ea typeface="楷体" panose="02010609060101010101" pitchFamily="49" charset="-122"/>
                          </a:rPr>
                          <m:t>𝑓</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sSup>
                          <m:sSupPr>
                            <m:ctrlPr>
                              <a:rPr lang="en-US" altLang="zh-CN" sz="3000" b="0" i="1" smtClean="0">
                                <a:solidFill>
                                  <a:schemeClr val="tx1"/>
                                </a:solidFill>
                                <a:latin typeface="Cambria Math" panose="02040503050406030204" charset="0"/>
                                <a:ea typeface="楷体" panose="02010609060101010101" pitchFamily="49" charset="-122"/>
                              </a:rPr>
                            </m:ctrlPr>
                          </m:sSupPr>
                          <m:e>
                            <m:r>
                              <a:rPr lang="en-US" altLang="zh-CN" sz="3000" b="0" i="1" smtClean="0">
                                <a:solidFill>
                                  <a:schemeClr val="tx1"/>
                                </a:solidFill>
                                <a:latin typeface="Cambria Math" panose="02040503050406030204" charset="0"/>
                                <a:ea typeface="楷体" panose="02010609060101010101" pitchFamily="49" charset="-122"/>
                              </a:rPr>
                              <m:t>𝑒</m:t>
                            </m:r>
                          </m:e>
                          <m:sup>
                            <m:r>
                              <a:rPr lang="en-US" altLang="zh-CN" sz="3000" b="0" i="1" smtClean="0">
                                <a:solidFill>
                                  <a:schemeClr val="tx1"/>
                                </a:solidFill>
                                <a:latin typeface="Cambria Math" panose="02040503050406030204" charset="0"/>
                                <a:ea typeface="楷体" panose="02010609060101010101" pitchFamily="49" charset="-122"/>
                              </a:rPr>
                              <m:t>−</m:t>
                            </m:r>
                            <m:r>
                              <a:rPr lang="en-US" altLang="zh-CN" sz="3000" b="0" i="1" smtClean="0">
                                <a:solidFill>
                                  <a:schemeClr val="tx1"/>
                                </a:solidFill>
                                <a:latin typeface="Cambria Math" panose="02040503050406030204" charset="0"/>
                                <a:ea typeface="楷体" panose="02010609060101010101" pitchFamily="49" charset="-122"/>
                              </a:rPr>
                              <m:t>𝑖</m:t>
                            </m:r>
                            <m:r>
                              <a:rPr lang="zh-CN" altLang="en-US" sz="3000" b="0" i="1" smtClean="0">
                                <a:solidFill>
                                  <a:schemeClr val="tx1"/>
                                </a:solidFill>
                                <a:latin typeface="Cambria Math" panose="02040503050406030204" charset="0"/>
                                <a:ea typeface="楷体" panose="02010609060101010101" pitchFamily="49" charset="-122"/>
                              </a:rPr>
                              <m:t>𝜔</m:t>
                            </m:r>
                            <m:r>
                              <a:rPr lang="en-US" altLang="zh-CN" sz="3000" b="0" i="1" smtClean="0">
                                <a:solidFill>
                                  <a:schemeClr val="tx1"/>
                                </a:solidFill>
                                <a:latin typeface="Cambria Math" panose="02040503050406030204" charset="0"/>
                                <a:ea typeface="楷体" panose="02010609060101010101" pitchFamily="49" charset="-122"/>
                              </a:rPr>
                              <m:t>𝑡</m:t>
                            </m:r>
                          </m:sup>
                        </m:sSup>
                        <m:r>
                          <a:rPr lang="en-US" altLang="zh-CN" sz="3000" b="0" i="1" smtClean="0">
                            <a:solidFill>
                              <a:schemeClr val="tx1"/>
                            </a:solidFill>
                            <a:latin typeface="Cambria Math" panose="02040503050406030204" charset="0"/>
                            <a:ea typeface="楷体" panose="02010609060101010101" pitchFamily="49" charset="-122"/>
                          </a:rPr>
                          <m:t>𝑑𝑡</m:t>
                        </m:r>
                        <m:r>
                          <a:rPr lang="en-US" altLang="zh-CN" sz="3000" b="0" i="1" smtClean="0">
                            <a:solidFill>
                              <a:schemeClr val="tx1"/>
                            </a:solidFill>
                            <a:latin typeface="Cambria Math" panose="02040503050406030204" charset="0"/>
                            <a:ea typeface="楷体" panose="02010609060101010101" pitchFamily="49" charset="-122"/>
                          </a:rPr>
                          <m:t>,  </m:t>
                        </m:r>
                      </m:e>
                    </m:nary>
                  </m:oMath>
                </a14:m>
                <a:r>
                  <a:rPr lang="zh-CN" altLang="en-US" sz="3000" dirty="0">
                    <a:latin typeface="楷体" panose="02010609060101010101" pitchFamily="49" charset="-122"/>
                    <a:ea typeface="楷体" panose="02010609060101010101" pitchFamily="49" charset="-122"/>
                  </a:rPr>
                  <a:t>是一个广义积分 </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85820" y="487463"/>
                <a:ext cx="8917070" cy="750496"/>
              </a:xfrm>
              <a:prstGeom prst="rect">
                <a:avLst/>
              </a:prstGeom>
              <a:blipFill rotWithShape="1">
                <a:blip r:embed="rId1"/>
                <a:stretch>
                  <a:fillRect l="-1" t="-9955" r="6" b="-99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85820" y="1487841"/>
                <a:ext cx="8917070" cy="7504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若</a:t>
                </a:r>
                <a14:m>
                  <m:oMath xmlns:m="http://schemas.openxmlformats.org/officeDocument/2006/math">
                    <m:r>
                      <a:rPr lang="en-US" altLang="zh-CN" sz="3000" i="1">
                        <a:latin typeface="Cambria Math" panose="02040503050406030204" charset="0"/>
                        <a:ea typeface="楷体" panose="02010609060101010101" pitchFamily="49" charset="-122"/>
                      </a:rPr>
                      <m:t>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oMath>
                </a14:m>
                <a:r>
                  <a:rPr lang="zh-CN" altLang="en-US" sz="3000" dirty="0">
                    <a:latin typeface="楷体" panose="02010609060101010101" pitchFamily="49" charset="-122"/>
                    <a:ea typeface="楷体" panose="02010609060101010101" pitchFamily="49" charset="-122"/>
                  </a:rPr>
                  <a:t>在</a:t>
                </a:r>
                <a14:m>
                  <m:oMath xmlns:m="http://schemas.openxmlformats.org/officeDocument/2006/math">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绝对可积</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即：</a:t>
                </a:r>
                <a14:m>
                  <m:oMath xmlns:m="http://schemas.openxmlformats.org/officeDocument/2006/math">
                    <m:nary>
                      <m:naryPr>
                        <m:ctrlPr>
                          <a:rPr lang="zh-CN" altLang="en-US" sz="300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i="1" smtClean="0">
                            <a:latin typeface="Cambria Math" panose="02040503050406030204" charset="0"/>
                            <a:ea typeface="Cambria Math" panose="02040503050406030204" charset="0"/>
                          </a:rPr>
                          <m:t>∞</m:t>
                        </m:r>
                      </m:sub>
                      <m:sup>
                        <m:r>
                          <a:rPr lang="en-US" altLang="zh-CN" sz="3000" i="1" smtClean="0">
                            <a:latin typeface="Cambria Math" panose="02040503050406030204" charset="0"/>
                            <a:ea typeface="Cambria Math" panose="02040503050406030204" charset="0"/>
                          </a:rPr>
                          <m:t>∞</m:t>
                        </m:r>
                      </m:sup>
                      <m:e>
                        <m:d>
                          <m:dPr>
                            <m:begChr m:val="|"/>
                            <m:endChr m:val="|"/>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e>
                        </m:d>
                        <m:r>
                          <a:rPr lang="en-US" altLang="zh-CN" sz="3000" b="0" i="1" smtClean="0">
                            <a:latin typeface="Cambria Math" panose="02040503050406030204" charset="0"/>
                            <a:ea typeface="楷体" panose="02010609060101010101" pitchFamily="49" charset="-122"/>
                          </a:rPr>
                          <m:t>𝑑𝑡</m:t>
                        </m:r>
                        <m:r>
                          <a:rPr lang="en-US" altLang="zh-CN" sz="3000" b="0" i="1" smtClean="0">
                            <a:latin typeface="Cambria Math" panose="02040503050406030204" charset="0"/>
                            <a:ea typeface="楷体" panose="02010609060101010101" pitchFamily="49" charset="-122"/>
                          </a:rPr>
                          <m:t>&lt;∞</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85820" y="1487841"/>
                <a:ext cx="8917070" cy="750496"/>
              </a:xfrm>
              <a:prstGeom prst="rect">
                <a:avLst/>
              </a:prstGeom>
              <a:blipFill rotWithShape="1">
                <a:blip r:embed="rId2"/>
                <a:stretch>
                  <a:fillRect l="-1" t="-6774" r="6" b="-67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85820" y="2431427"/>
                <a:ext cx="8917070" cy="7504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dirty="0" smtClean="0">
                          <a:latin typeface="Cambria Math" panose="02040503050406030204" charset="0"/>
                          <a:ea typeface="Cambria Math" panose="02040503050406030204" charset="0"/>
                        </a:rPr>
                        <m:t>∵</m:t>
                      </m:r>
                      <m:r>
                        <m:rPr>
                          <m:sty m:val="p"/>
                        </m:rPr>
                        <a:rPr lang="en-US" altLang="zh-CN" sz="3000" b="0" i="0" dirty="0" smtClean="0">
                          <a:latin typeface="Cambria Math" panose="02040503050406030204" charset="0"/>
                          <a:ea typeface="Cambria Math" panose="02040503050406030204" charset="0"/>
                        </a:rPr>
                        <m:t>max</m:t>
                      </m:r>
                      <m:r>
                        <a:rPr lang="en-US" altLang="zh-CN" sz="3000" b="0" i="1" dirty="0" smtClean="0">
                          <a:latin typeface="Cambria Math" panose="02040503050406030204" charset="0"/>
                          <a:ea typeface="Cambria Math" panose="02040503050406030204" charset="0"/>
                        </a:rPr>
                        <m:t>⁡{</m:t>
                      </m:r>
                      <m:d>
                        <m:dPr>
                          <m:begChr m:val="|"/>
                          <m:endChr m:val="|"/>
                          <m:ctrlPr>
                            <a:rPr lang="en-US" altLang="zh-CN" sz="3000" b="0" i="1" dirty="0" smtClean="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Cambria Math" panose="02040503050406030204" charset="0"/>
                            </a:rPr>
                            <m:t>𝑅𝑒</m:t>
                          </m:r>
                          <m:d>
                            <m:dPr>
                              <m:ctrlPr>
                                <a:rPr lang="en-US" altLang="zh-CN" sz="3000" b="0" i="1" dirty="0" smtClean="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Cambria Math" panose="02040503050406030204" charset="0"/>
                                </a:rPr>
                                <m:t>𝑓</m:t>
                              </m:r>
                              <m:d>
                                <m:dPr>
                                  <m:ctrlPr>
                                    <a:rPr lang="en-US" altLang="zh-CN" sz="3000" b="0" i="1" dirty="0" smtClean="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Cambria Math" panose="02040503050406030204" charset="0"/>
                                    </a:rPr>
                                    <m:t>𝑡</m:t>
                                  </m:r>
                                </m:e>
                              </m:d>
                              <m:sSup>
                                <m:sSupPr>
                                  <m:ctrlPr>
                                    <a:rPr lang="en-US" altLang="zh-CN" sz="3000" b="0" i="1" dirty="0" smtClean="0">
                                      <a:latin typeface="Cambria Math" panose="02040503050406030204" charset="0"/>
                                      <a:ea typeface="Cambria Math" panose="02040503050406030204" charset="0"/>
                                    </a:rPr>
                                  </m:ctrlPr>
                                </m:sSupPr>
                                <m:e>
                                  <m:r>
                                    <a:rPr lang="en-US" altLang="zh-CN" sz="3000" b="0" i="1" dirty="0" smtClean="0">
                                      <a:latin typeface="Cambria Math" panose="02040503050406030204" charset="0"/>
                                      <a:ea typeface="Cambria Math" panose="02040503050406030204" charset="0"/>
                                    </a:rPr>
                                    <m:t>𝑒</m:t>
                                  </m:r>
                                </m:e>
                                <m:sup>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𝑖</m:t>
                                  </m:r>
                                  <m:r>
                                    <a:rPr lang="zh-CN" altLang="en-US" sz="3000" b="0" i="1" dirty="0" smtClean="0">
                                      <a:latin typeface="Cambria Math" panose="02040503050406030204" charset="0"/>
                                      <a:ea typeface="Cambria Math" panose="02040503050406030204" charset="0"/>
                                    </a:rPr>
                                    <m:t>𝜔</m:t>
                                  </m:r>
                                  <m:r>
                                    <a:rPr lang="en-US" altLang="zh-CN" sz="3000" b="0" i="1" dirty="0" smtClean="0">
                                      <a:latin typeface="Cambria Math" panose="02040503050406030204" charset="0"/>
                                      <a:ea typeface="Cambria Math" panose="02040503050406030204" charset="0"/>
                                    </a:rPr>
                                    <m:t>𝑡</m:t>
                                  </m:r>
                                </m:sup>
                              </m:sSup>
                            </m:e>
                          </m:d>
                        </m:e>
                      </m:d>
                      <m:r>
                        <a:rPr lang="en-US" altLang="zh-CN" sz="3000" b="0" i="1" dirty="0" smtClean="0">
                          <a:latin typeface="Cambria Math" panose="02040503050406030204" charset="0"/>
                          <a:ea typeface="Cambria Math" panose="02040503050406030204" charset="0"/>
                        </a:rPr>
                        <m:t>,</m:t>
                      </m:r>
                      <m:d>
                        <m:dPr>
                          <m:begChr m:val="|"/>
                          <m:endChr m:val="|"/>
                          <m:ctrlPr>
                            <a:rPr lang="en-US" altLang="zh-CN" sz="3000" i="1" dirty="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Cambria Math" panose="02040503050406030204" charset="0"/>
                            </a:rPr>
                            <m:t>𝐼𝑚</m:t>
                          </m:r>
                          <m:d>
                            <m:dPr>
                              <m:ctrlPr>
                                <a:rPr lang="en-US" altLang="zh-CN" sz="3000" i="1" dirty="0">
                                  <a:latin typeface="Cambria Math" panose="02040503050406030204" charset="0"/>
                                  <a:ea typeface="Cambria Math" panose="02040503050406030204" charset="0"/>
                                </a:rPr>
                              </m:ctrlPr>
                            </m:dPr>
                            <m:e>
                              <m:r>
                                <a:rPr lang="en-US" altLang="zh-CN" sz="3000" i="1" dirty="0">
                                  <a:latin typeface="Cambria Math" panose="02040503050406030204" charset="0"/>
                                  <a:ea typeface="Cambria Math" panose="02040503050406030204" charset="0"/>
                                </a:rPr>
                                <m:t>𝑓</m:t>
                              </m:r>
                              <m:d>
                                <m:dPr>
                                  <m:ctrlPr>
                                    <a:rPr lang="en-US" altLang="zh-CN" sz="3000" i="1" dirty="0">
                                      <a:latin typeface="Cambria Math" panose="02040503050406030204" charset="0"/>
                                      <a:ea typeface="Cambria Math" panose="02040503050406030204" charset="0"/>
                                    </a:rPr>
                                  </m:ctrlPr>
                                </m:dPr>
                                <m:e>
                                  <m:r>
                                    <a:rPr lang="en-US" altLang="zh-CN" sz="3000" i="1" dirty="0">
                                      <a:latin typeface="Cambria Math" panose="02040503050406030204" charset="0"/>
                                      <a:ea typeface="Cambria Math" panose="02040503050406030204" charset="0"/>
                                    </a:rPr>
                                    <m:t>𝑡</m:t>
                                  </m:r>
                                </m:e>
                              </m:d>
                              <m:sSup>
                                <m:sSupPr>
                                  <m:ctrlPr>
                                    <a:rPr lang="en-US" altLang="zh-CN" sz="3000" i="1" dirty="0">
                                      <a:latin typeface="Cambria Math" panose="02040503050406030204" charset="0"/>
                                      <a:ea typeface="Cambria Math" panose="02040503050406030204" charset="0"/>
                                    </a:rPr>
                                  </m:ctrlPr>
                                </m:sSupPr>
                                <m:e>
                                  <m:r>
                                    <a:rPr lang="en-US" altLang="zh-CN" sz="3000" i="1" dirty="0">
                                      <a:latin typeface="Cambria Math" panose="02040503050406030204" charset="0"/>
                                      <a:ea typeface="Cambria Math" panose="02040503050406030204" charset="0"/>
                                    </a:rPr>
                                    <m:t>𝑒</m:t>
                                  </m:r>
                                </m:e>
                                <m:sup>
                                  <m:r>
                                    <a:rPr lang="en-US" altLang="zh-CN" sz="3000" i="1" dirty="0">
                                      <a:latin typeface="Cambria Math" panose="02040503050406030204" charset="0"/>
                                      <a:ea typeface="Cambria Math" panose="02040503050406030204" charset="0"/>
                                    </a:rPr>
                                    <m:t>−</m:t>
                                  </m:r>
                                  <m:r>
                                    <a:rPr lang="en-US" altLang="zh-CN" sz="3000" i="1" dirty="0">
                                      <a:latin typeface="Cambria Math" panose="02040503050406030204" charset="0"/>
                                      <a:ea typeface="Cambria Math" panose="02040503050406030204" charset="0"/>
                                    </a:rPr>
                                    <m:t>𝑖</m:t>
                                  </m:r>
                                  <m:r>
                                    <a:rPr lang="zh-CN" altLang="en-US" sz="3000" i="1" dirty="0">
                                      <a:latin typeface="Cambria Math" panose="02040503050406030204" charset="0"/>
                                      <a:ea typeface="Cambria Math" panose="02040503050406030204" charset="0"/>
                                    </a:rPr>
                                    <m:t>𝜔</m:t>
                                  </m:r>
                                  <m:r>
                                    <a:rPr lang="en-US" altLang="zh-CN" sz="3000" i="1" dirty="0">
                                      <a:latin typeface="Cambria Math" panose="02040503050406030204" charset="0"/>
                                      <a:ea typeface="Cambria Math" panose="02040503050406030204" charset="0"/>
                                    </a:rPr>
                                    <m:t>𝑡</m:t>
                                  </m:r>
                                </m:sup>
                              </m:sSup>
                            </m:e>
                          </m:d>
                        </m:e>
                      </m:d>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𝑓</m:t>
                      </m:r>
                      <m:d>
                        <m:dPr>
                          <m:ctrlPr>
                            <a:rPr lang="en-US" altLang="zh-CN" sz="3000" b="0" i="1" dirty="0" smtClean="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Cambria Math" panose="02040503050406030204" charset="0"/>
                            </a:rPr>
                            <m:t>𝑡</m:t>
                          </m:r>
                        </m:e>
                      </m:d>
                      <m:r>
                        <a:rPr lang="en-US" altLang="zh-CN" sz="3000" b="0" i="1" dirty="0" smtClean="0">
                          <a:latin typeface="Cambria Math" panose="02040503050406030204" charset="0"/>
                          <a:ea typeface="Cambria Math" panose="02040503050406030204" charset="0"/>
                        </a:rPr>
                        <m:t>|</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85820" y="2431427"/>
                <a:ext cx="8917070" cy="750496"/>
              </a:xfrm>
              <a:prstGeom prst="rect">
                <a:avLst/>
              </a:prstGeom>
              <a:blipFill rotWithShape="1">
                <a:blip r:embed="rId3"/>
                <a:stretch>
                  <a:fillRect l="-1" t="-848" r="6" b="-9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13465" y="3300830"/>
                <a:ext cx="8917070" cy="7504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根据比较判别法</a:t>
                </a:r>
                <a:r>
                  <a:rPr lang="en-US" altLang="zh-CN" sz="3000" dirty="0">
                    <a:latin typeface="楷体" panose="02010609060101010101" pitchFamily="49" charset="-122"/>
                    <a:ea typeface="楷体" panose="02010609060101010101" pitchFamily="49" charset="-122"/>
                  </a:rPr>
                  <a:t>,</a:t>
                </a:r>
                <a:r>
                  <a:rPr lang="en-US" altLang="zh-CN" sz="3000" dirty="0">
                    <a:ea typeface="楷体" panose="02010609060101010101" pitchFamily="49" charset="-122"/>
                  </a:rPr>
                  <a:t> </a:t>
                </a:r>
                <a14:m>
                  <m:oMath xmlns:m="http://schemas.openxmlformats.org/officeDocument/2006/math">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r>
                          <a:rPr lang="en-US" altLang="zh-CN" sz="3000" i="1">
                            <a:latin typeface="Cambria Math" panose="02040503050406030204" charset="0"/>
                            <a:ea typeface="楷体" panose="02010609060101010101" pitchFamily="49" charset="-122"/>
                          </a:rPr>
                          <m:t>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存在</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13465" y="3300830"/>
                <a:ext cx="8917070" cy="750496"/>
              </a:xfrm>
              <a:prstGeom prst="rect">
                <a:avLst/>
              </a:prstGeom>
              <a:blipFill rotWithShape="1">
                <a:blip r:embed="rId4"/>
                <a:stretch>
                  <a:fillRect l="-5" t="-9913" r="2" b="-99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22036" y="4158401"/>
                <a:ext cx="8917070" cy="15635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即：</a:t>
                </a:r>
                <a:r>
                  <a:rPr lang="en-US" altLang="zh-CN" sz="3000" dirty="0">
                    <a:latin typeface="楷体" panose="02010609060101010101" pitchFamily="49" charset="-122"/>
                    <a:ea typeface="楷体" panose="02010609060101010101" pitchFamily="49" charset="-122"/>
                  </a:rPr>
                  <a:t>Fourier</a:t>
                </a:r>
                <a:r>
                  <a:rPr lang="zh-CN" altLang="en-US" sz="3000" dirty="0">
                    <a:latin typeface="楷体" panose="02010609060101010101" pitchFamily="49" charset="-122"/>
                    <a:ea typeface="楷体" panose="02010609060101010101" pitchFamily="49" charset="-122"/>
                  </a:rPr>
                  <a:t>变换并非对一切定义在</a:t>
                </a:r>
                <a14:m>
                  <m:oMath xmlns:m="http://schemas.openxmlformats.org/officeDocument/2006/math">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r>
                      <a:rPr lang="en-US" altLang="zh-CN" sz="3000" i="1" dirty="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上的实函数都有意义。</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22036" y="4158401"/>
                <a:ext cx="8917070" cy="1563595"/>
              </a:xfrm>
              <a:prstGeom prst="rect">
                <a:avLst/>
              </a:prstGeom>
              <a:blipFill rotWithShape="1">
                <a:blip r:embed="rId5"/>
                <a:stretch>
                  <a:fillRect l="-1" t="-27" r="6" b="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122036" y="531629"/>
                <a:ext cx="7181215"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sup>
                    </m:sSup>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dirty="0"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531629"/>
                <a:ext cx="7181215" cy="721360"/>
              </a:xfrm>
              <a:prstGeom prst="rect">
                <a:avLst/>
              </a:prstGeom>
              <a:blipFill rotWithShape="1">
                <a:blip r:embed="rId1"/>
                <a:stretch>
                  <a:fillRect l="-2" t="-2747" r="2" b="-2886"/>
                </a:stretch>
              </a:blipFill>
            </p:spPr>
            <p:txBody>
              <a:bodyPr/>
              <a:lstStyle/>
              <a:p>
                <a:r>
                  <a:rPr lang="zh-CN" altLang="en-US">
                    <a:noFill/>
                  </a:rPr>
                  <a:t> </a:t>
                </a:r>
              </a:p>
            </p:txBody>
          </p:sp>
        </mc:Fallback>
      </mc:AlternateContent>
      <p:grpSp>
        <p:nvGrpSpPr>
          <p:cNvPr id="3" name="组合 2"/>
          <p:cNvGrpSpPr/>
          <p:nvPr/>
        </p:nvGrpSpPr>
        <p:grpSpPr>
          <a:xfrm>
            <a:off x="0" y="82323"/>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5" name="标题 1"/>
              <p:cNvSpPr txBox="1"/>
              <p:nvPr/>
            </p:nvSpPr>
            <p:spPr>
              <a:xfrm>
                <a:off x="122035" y="1341615"/>
                <a:ext cx="5242769"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d>
                              <m:dPr>
                                <m:begChr m:val="|"/>
                                <m:endChr m:val="|"/>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sup>
                        </m:sSup>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122035" y="1341615"/>
                <a:ext cx="5242769" cy="721360"/>
              </a:xfrm>
              <a:prstGeom prst="rect">
                <a:avLst/>
              </a:prstGeom>
              <a:blipFill rotWithShape="1">
                <a:blip r:embed="rId2"/>
                <a:stretch>
                  <a:fillRect l="-2" t="-12393" r="6" b="-123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1967049" y="2151601"/>
                <a:ext cx="6996990"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d>
                              <m:dPr>
                                <m:begChr m:val="|"/>
                                <m:endChr m:val="|"/>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sup>
                        </m:sSup>
                        <m:r>
                          <a:rPr lang="en-US" altLang="zh-CN" sz="3000" b="0" i="1" smtClean="0">
                            <a:latin typeface="Cambria Math" panose="02040503050406030204" charset="0"/>
                            <a:ea typeface="楷体" panose="02010609060101010101" pitchFamily="49" charset="-122"/>
                          </a:rPr>
                          <m:t>𝑐𝑜𝑠</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𝑑𝑡</m:t>
                        </m:r>
                      </m:e>
                    </m:nary>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𝑖</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d>
                              <m:dPr>
                                <m:begChr m:val="|"/>
                                <m:endChr m:val="|"/>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sup>
                        </m:sSup>
                        <m:r>
                          <a:rPr lang="en-US" altLang="zh-CN" sz="3000" b="0" i="1" smtClean="0">
                            <a:latin typeface="Cambria Math" panose="02040503050406030204" charset="0"/>
                            <a:ea typeface="楷体" panose="02010609060101010101" pitchFamily="49" charset="-122"/>
                          </a:rPr>
                          <m:t>𝑠𝑖𝑛</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967049" y="2151601"/>
                <a:ext cx="6996990" cy="721360"/>
              </a:xfrm>
              <a:prstGeom prst="rect">
                <a:avLst/>
              </a:prstGeom>
              <a:blipFill rotWithShape="1">
                <a:blip r:embed="rId3"/>
                <a:stretch>
                  <a:fillRect l="-6" t="-12355" r="5" b="-12381"/>
                </a:stretch>
              </a:blipFill>
            </p:spPr>
            <p:txBody>
              <a:bodyPr/>
              <a:lstStyle/>
              <a:p>
                <a:r>
                  <a:rPr lang="zh-CN" altLang="en-US">
                    <a:noFill/>
                  </a:rPr>
                  <a:t> </a:t>
                </a:r>
              </a:p>
            </p:txBody>
          </p:sp>
        </mc:Fallback>
      </mc:AlternateContent>
      <p:sp>
        <p:nvSpPr>
          <p:cNvPr id="8" name="标题 1"/>
          <p:cNvSpPr txBox="1"/>
          <p:nvPr/>
        </p:nvSpPr>
        <p:spPr>
          <a:xfrm>
            <a:off x="122035" y="2961587"/>
            <a:ext cx="851612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因为函数绝对可积，</a:t>
            </a:r>
            <a:r>
              <a:rPr lang="en-US" altLang="zh-CN" sz="3000" dirty="0">
                <a:latin typeface="楷体" panose="02010609060101010101" pitchFamily="49" charset="-122"/>
                <a:ea typeface="楷体" panose="02010609060101010101" pitchFamily="49" charset="-122"/>
              </a:rPr>
              <a:t>F</a:t>
            </a:r>
            <a:r>
              <a:rPr lang="zh-CN" altLang="en-US" sz="3000" dirty="0">
                <a:latin typeface="楷体" panose="02010609060101010101" pitchFamily="49" charset="-122"/>
                <a:ea typeface="楷体" panose="02010609060101010101" pitchFamily="49" charset="-122"/>
              </a:rPr>
              <a:t>积分收敛，所以由奇偶性有：</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9" name="标题 1"/>
              <p:cNvSpPr txBox="1"/>
              <p:nvPr/>
            </p:nvSpPr>
            <p:spPr>
              <a:xfrm>
                <a:off x="1967049" y="3558870"/>
                <a:ext cx="3460985"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d>
                              <m:dPr>
                                <m:begChr m:val="|"/>
                                <m:endChr m:val="|"/>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sup>
                        </m:sSup>
                        <m:r>
                          <a:rPr lang="en-US" altLang="zh-CN" sz="3000" b="0" i="1" smtClean="0">
                            <a:latin typeface="Cambria Math" panose="02040503050406030204" charset="0"/>
                            <a:ea typeface="楷体" panose="02010609060101010101" pitchFamily="49" charset="-122"/>
                          </a:rPr>
                          <m:t>𝑐𝑜𝑠</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967049" y="3558870"/>
                <a:ext cx="3460985" cy="721360"/>
              </a:xfrm>
              <a:prstGeom prst="rect">
                <a:avLst/>
              </a:prstGeom>
              <a:blipFill rotWithShape="1">
                <a:blip r:embed="rId4"/>
                <a:stretch>
                  <a:fillRect l="-13" t="-12370" r="2" b="-123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5302606" y="3558870"/>
                <a:ext cx="366143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sup>
                        </m:sSup>
                        <m:r>
                          <a:rPr lang="en-US" altLang="zh-CN" sz="3000" b="0" i="1" smtClean="0">
                            <a:latin typeface="Cambria Math" panose="02040503050406030204" charset="0"/>
                            <a:ea typeface="楷体" panose="02010609060101010101" pitchFamily="49" charset="-122"/>
                          </a:rPr>
                          <m:t>𝑐𝑜𝑠</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302606" y="3558870"/>
                <a:ext cx="3661433" cy="721360"/>
              </a:xfrm>
              <a:prstGeom prst="rect">
                <a:avLst/>
              </a:prstGeom>
              <a:blipFill rotWithShape="1">
                <a:blip r:embed="rId5"/>
                <a:stretch>
                  <a:fillRect l="-10" t="-12546" r="10" b="-12630"/>
                </a:stretch>
              </a:blipFill>
            </p:spPr>
            <p:txBody>
              <a:bodyPr/>
              <a:lstStyle/>
              <a:p>
                <a:r>
                  <a:rPr lang="zh-CN" altLang="en-US">
                    <a:noFill/>
                  </a:rPr>
                  <a:t> </a:t>
                </a:r>
              </a:p>
            </p:txBody>
          </p:sp>
        </mc:Fallback>
      </mc:AlternateContent>
      <p:sp>
        <p:nvSpPr>
          <p:cNvPr id="11" name="标题 1"/>
          <p:cNvSpPr txBox="1"/>
          <p:nvPr/>
        </p:nvSpPr>
        <p:spPr>
          <a:xfrm>
            <a:off x="51210" y="4157834"/>
            <a:ext cx="170463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00B0F0"/>
                </a:solidFill>
                <a:latin typeface="楷体" panose="02010609060101010101" pitchFamily="49" charset="-122"/>
                <a:ea typeface="楷体" panose="02010609060101010101" pitchFamily="49" charset="-122"/>
              </a:rPr>
              <a:t>分部积分 </a:t>
            </a:r>
            <a:endParaRPr lang="zh-CN" altLang="en-US" sz="3000" dirty="0">
              <a:solidFill>
                <a:srgbClr val="00B0F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2" name="标题 1"/>
              <p:cNvSpPr txBox="1"/>
              <p:nvPr/>
            </p:nvSpPr>
            <p:spPr>
              <a:xfrm>
                <a:off x="1938382" y="4220879"/>
                <a:ext cx="6699780"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sSubSup>
                      <m:sSubSupPr>
                        <m:ctrlPr>
                          <a:rPr lang="en-US" altLang="zh-CN" sz="3000" i="1" smtClean="0">
                            <a:latin typeface="Cambria Math" panose="02040503050406030204" charset="0"/>
                            <a:ea typeface="楷体" panose="02010609060101010101" pitchFamily="49" charset="-122"/>
                          </a:rPr>
                        </m:ctrlPr>
                      </m:sSubSupPr>
                      <m:e>
                        <m:r>
                          <a:rPr lang="en-US" altLang="zh-CN" sz="3000" b="0" i="1" smtClean="0">
                            <a:latin typeface="Cambria Math" panose="02040503050406030204" charset="0"/>
                            <a:ea typeface="楷体" panose="02010609060101010101" pitchFamily="49" charset="-122"/>
                          </a:rPr>
                          <m:t>|</m:t>
                        </m:r>
                      </m:e>
                      <m:sub>
                        <m:r>
                          <a:rPr lang="en-US" altLang="zh-CN" sz="3000" b="0" i="1" smtClean="0">
                            <a:latin typeface="Cambria Math" panose="02040503050406030204" charset="0"/>
                            <a:ea typeface="楷体" panose="02010609060101010101" pitchFamily="49" charset="-122"/>
                          </a:rPr>
                          <m:t>0</m:t>
                        </m:r>
                      </m:sub>
                      <m: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p>
                    </m:sSubSup>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b="0" i="1" smtClean="0">
                            <a:latin typeface="Cambria Math" panose="02040503050406030204" charset="0"/>
                            <a:ea typeface="楷体" panose="02010609060101010101" pitchFamily="49" charset="-122"/>
                          </a:rPr>
                          <m:t>𝑠𝑖𝑛</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r>
                          <a:rPr lang="zh-CN" altLang="en-US" sz="3000" i="1" smtClean="0">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𝑑𝑡</m:t>
                        </m:r>
                        <m:r>
                          <a:rPr lang="en-US" altLang="zh-CN" sz="3000" i="1">
                            <a:latin typeface="Cambria Math" panose="02040503050406030204" charset="0"/>
                            <a:ea typeface="楷体" panose="02010609060101010101" pitchFamily="49" charset="-122"/>
                          </a:rPr>
                          <m:t>]</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938382" y="4220879"/>
                <a:ext cx="6699780" cy="721360"/>
              </a:xfrm>
              <a:prstGeom prst="rect">
                <a:avLst/>
              </a:prstGeom>
              <a:blipFill rotWithShape="1">
                <a:blip r:embed="rId6"/>
                <a:stretch>
                  <a:fillRect l="-5" t="-12505" r="4" b="-126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600200" y="4966139"/>
                <a:ext cx="7488511"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r>
                      <a:rPr lang="zh-CN" altLang="en-US" sz="300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b="0" i="1" smtClean="0">
                        <a:latin typeface="Cambria Math" panose="02040503050406030204" charset="0"/>
                        <a:ea typeface="楷体" panose="02010609060101010101" pitchFamily="49" charset="-122"/>
                      </a:rPr>
                      <m:t>𝑠𝑖𝑛</m:t>
                    </m:r>
                    <m:r>
                      <a:rPr lang="zh-CN" altLang="en-US" sz="3000" i="1">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sSubSup>
                      <m:sSubSupPr>
                        <m:ctrlPr>
                          <a:rPr lang="en-US" altLang="zh-CN" sz="3000" i="1" smtClean="0">
                            <a:latin typeface="Cambria Math" panose="02040503050406030204" charset="0"/>
                            <a:ea typeface="楷体" panose="02010609060101010101" pitchFamily="49" charset="-122"/>
                          </a:rPr>
                        </m:ctrlPr>
                      </m:sSubSupPr>
                      <m:e>
                        <m:r>
                          <a:rPr lang="en-US" altLang="zh-CN" sz="3000" b="0" i="1" smtClean="0">
                            <a:latin typeface="Cambria Math" panose="02040503050406030204" charset="0"/>
                            <a:ea typeface="楷体" panose="02010609060101010101" pitchFamily="49" charset="-122"/>
                          </a:rPr>
                          <m:t>|</m:t>
                        </m:r>
                      </m:e>
                      <m:sub>
                        <m:r>
                          <a:rPr lang="en-US" altLang="zh-CN" sz="3000" b="0" i="1" smtClean="0">
                            <a:latin typeface="Cambria Math" panose="02040503050406030204" charset="0"/>
                            <a:ea typeface="楷体" panose="02010609060101010101" pitchFamily="49" charset="-122"/>
                          </a:rPr>
                          <m:t>0</m:t>
                        </m:r>
                      </m:sub>
                      <m: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p>
                    </m:sSubSup>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b="0" i="1" smtClean="0">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r>
                          <a:rPr lang="zh-CN" altLang="en-US" sz="3000" i="1" smtClean="0">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𝑑𝑡</m:t>
                        </m:r>
                      </m:e>
                    </m:nary>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600200" y="4966139"/>
                <a:ext cx="7488511" cy="721360"/>
              </a:xfrm>
              <a:prstGeom prst="rect">
                <a:avLst/>
              </a:prstGeom>
              <a:blipFill rotWithShape="1">
                <a:blip r:embed="rId7"/>
                <a:stretch>
                  <a:fillRect t="-12561" r="8" b="-126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1592398" y="5706513"/>
                <a:ext cx="4764628"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sSup>
                      <m:sSupPr>
                        <m:ctrlPr>
                          <a:rPr lang="en-US" altLang="zh-CN" sz="3000" i="1" smtClean="0">
                            <a:latin typeface="Cambria Math" panose="02040503050406030204" charset="0"/>
                            <a:ea typeface="楷体" panose="02010609060101010101" pitchFamily="49" charset="-122"/>
                          </a:rPr>
                        </m:ctrlPr>
                      </m:sSupPr>
                      <m:e>
                        <m:r>
                          <a:rPr lang="zh-CN" altLang="en-US" sz="3000" i="1" smtClean="0">
                            <a:latin typeface="Cambria Math" panose="02040503050406030204" charset="0"/>
                            <a:ea typeface="楷体" panose="02010609060101010101" pitchFamily="49" charset="-122"/>
                          </a:rPr>
                          <m:t>𝜔</m:t>
                        </m:r>
                      </m:e>
                      <m:sup>
                        <m:r>
                          <a:rPr lang="en-US" altLang="zh-CN" sz="3000" b="0" i="1" smtClean="0">
                            <a:latin typeface="Cambria Math" panose="02040503050406030204" charset="0"/>
                            <a:ea typeface="楷体" panose="02010609060101010101" pitchFamily="49" charset="-122"/>
                          </a:rPr>
                          <m:t>2</m:t>
                        </m:r>
                      </m:sup>
                    </m:sSup>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1592398" y="5706513"/>
                <a:ext cx="4764628" cy="721360"/>
              </a:xfrm>
              <a:prstGeom prst="rect">
                <a:avLst/>
              </a:prstGeom>
              <a:blipFill rotWithShape="1">
                <a:blip r:embed="rId8"/>
                <a:stretch>
                  <a:fillRect l="-10" t="-12556" r="1" b="-126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122036" y="531629"/>
                <a:ext cx="7181215"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sup>
                    </m:sSup>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dirty="0"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531629"/>
                <a:ext cx="7181215" cy="721360"/>
              </a:xfrm>
              <a:prstGeom prst="rect">
                <a:avLst/>
              </a:prstGeom>
              <a:blipFill rotWithShape="1">
                <a:blip r:embed="rId1"/>
                <a:stretch>
                  <a:fillRect l="-2" t="-2747" r="2" b="-2886"/>
                </a:stretch>
              </a:blipFill>
            </p:spPr>
            <p:txBody>
              <a:bodyPr/>
              <a:lstStyle/>
              <a:p>
                <a:r>
                  <a:rPr lang="zh-CN" altLang="en-US">
                    <a:noFill/>
                  </a:rPr>
                  <a:t> </a:t>
                </a:r>
              </a:p>
            </p:txBody>
          </p:sp>
        </mc:Fallback>
      </mc:AlternateContent>
      <p:grpSp>
        <p:nvGrpSpPr>
          <p:cNvPr id="3" name="组合 2"/>
          <p:cNvGrpSpPr/>
          <p:nvPr/>
        </p:nvGrpSpPr>
        <p:grpSpPr>
          <a:xfrm>
            <a:off x="0" y="82323"/>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5" name="标题 1"/>
              <p:cNvSpPr txBox="1"/>
              <p:nvPr/>
            </p:nvSpPr>
            <p:spPr>
              <a:xfrm>
                <a:off x="122035" y="1341615"/>
                <a:ext cx="5242769"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d>
                              <m:dPr>
                                <m:begChr m:val="|"/>
                                <m:endChr m:val="|"/>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sup>
                        </m:sSup>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122035" y="1341615"/>
                <a:ext cx="5242769" cy="721360"/>
              </a:xfrm>
              <a:prstGeom prst="rect">
                <a:avLst/>
              </a:prstGeom>
              <a:blipFill rotWithShape="1">
                <a:blip r:embed="rId2"/>
                <a:stretch>
                  <a:fillRect l="-2" t="-12393" r="6" b="-123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5229648" y="1341615"/>
                <a:ext cx="366143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sup>
                        </m:sSup>
                        <m:r>
                          <a:rPr lang="en-US" altLang="zh-CN" sz="3000" b="0" i="1" smtClean="0">
                            <a:latin typeface="Cambria Math" panose="02040503050406030204" charset="0"/>
                            <a:ea typeface="楷体" panose="02010609060101010101" pitchFamily="49" charset="-122"/>
                          </a:rPr>
                          <m:t>𝑐𝑜𝑠</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229648" y="1341615"/>
                <a:ext cx="3661433" cy="721360"/>
              </a:xfrm>
              <a:prstGeom prst="rect">
                <a:avLst/>
              </a:prstGeom>
              <a:blipFill rotWithShape="1">
                <a:blip r:embed="rId3"/>
                <a:stretch>
                  <a:fillRect l="-12" t="-12569" r="12" b="-126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044734" y="2084262"/>
                <a:ext cx="4764628"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sSup>
                      <m:sSupPr>
                        <m:ctrlPr>
                          <a:rPr lang="en-US" altLang="zh-CN" sz="3000" i="1" smtClean="0">
                            <a:latin typeface="Cambria Math" panose="02040503050406030204" charset="0"/>
                            <a:ea typeface="楷体" panose="02010609060101010101" pitchFamily="49" charset="-122"/>
                          </a:rPr>
                        </m:ctrlPr>
                      </m:sSupPr>
                      <m:e>
                        <m:r>
                          <a:rPr lang="zh-CN" altLang="en-US" sz="3000" i="1" smtClean="0">
                            <a:latin typeface="Cambria Math" panose="02040503050406030204" charset="0"/>
                            <a:ea typeface="楷体" panose="02010609060101010101" pitchFamily="49" charset="-122"/>
                          </a:rPr>
                          <m:t>𝜔</m:t>
                        </m:r>
                      </m:e>
                      <m:sup>
                        <m:r>
                          <a:rPr lang="en-US" altLang="zh-CN" sz="3000" b="0" i="1" smtClean="0">
                            <a:latin typeface="Cambria Math" panose="02040503050406030204" charset="0"/>
                            <a:ea typeface="楷体" panose="02010609060101010101" pitchFamily="49" charset="-122"/>
                          </a:rPr>
                          <m:t>2</m:t>
                        </m:r>
                      </m:sup>
                    </m:sSup>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044734" y="2084262"/>
                <a:ext cx="4764628" cy="721360"/>
              </a:xfrm>
              <a:prstGeom prst="rect">
                <a:avLst/>
              </a:prstGeom>
              <a:blipFill rotWithShape="1">
                <a:blip r:embed="rId4"/>
                <a:stretch>
                  <a:fillRect l="-1" t="-12527" r="5" b="-126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193236" y="3068320"/>
                <a:ext cx="5701726"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1</m:t>
                        </m:r>
                        <m:r>
                          <a:rPr lang="en-US" altLang="zh-CN" sz="3000" b="0" i="1" smtClean="0">
                            <a:latin typeface="Cambria Math" panose="02040503050406030204" charset="0"/>
                            <a:ea typeface="Cambria Math" panose="02040503050406030204" charset="0"/>
                          </a:rPr>
                          <m:t>+</m:t>
                        </m:r>
                        <m:sSup>
                          <m:sSupPr>
                            <m:ctrlPr>
                              <a:rPr lang="en-US" altLang="zh-CN" sz="3000" i="1" smtClean="0">
                                <a:latin typeface="Cambria Math" panose="02040503050406030204" charset="0"/>
                                <a:ea typeface="楷体" panose="02010609060101010101" pitchFamily="49" charset="-122"/>
                              </a:rPr>
                            </m:ctrlPr>
                          </m:sSupPr>
                          <m:e>
                            <m:r>
                              <a:rPr lang="zh-CN" altLang="en-US" sz="3000" i="1" smtClean="0">
                                <a:latin typeface="Cambria Math" panose="02040503050406030204" charset="0"/>
                                <a:ea typeface="楷体" panose="02010609060101010101" pitchFamily="49" charset="-122"/>
                              </a:rPr>
                              <m:t>𝜔</m:t>
                            </m:r>
                          </m:e>
                          <m:sup>
                            <m:r>
                              <a:rPr lang="en-US" altLang="zh-CN" sz="3000" b="0" i="1" smtClean="0">
                                <a:latin typeface="Cambria Math" panose="02040503050406030204" charset="0"/>
                                <a:ea typeface="楷体" panose="02010609060101010101" pitchFamily="49" charset="-122"/>
                              </a:rPr>
                              <m:t>2</m:t>
                            </m:r>
                          </m:sup>
                        </m:sSup>
                      </m:e>
                    </m:d>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𝑡𝑑𝑡</m:t>
                        </m:r>
                      </m:e>
                    </m:nary>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1</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193236" y="3068320"/>
                <a:ext cx="5701726" cy="721360"/>
              </a:xfrm>
              <a:prstGeom prst="rect">
                <a:avLst/>
              </a:prstGeom>
              <a:blipFill rotWithShape="1">
                <a:blip r:embed="rId5"/>
                <a:stretch>
                  <a:fillRect l="-3" t="-12500" r="5" b="-12676"/>
                </a:stretch>
              </a:blipFill>
            </p:spPr>
            <p:txBody>
              <a:bodyPr/>
              <a:lstStyle/>
              <a:p>
                <a:r>
                  <a:rPr lang="zh-CN" altLang="en-US">
                    <a:noFill/>
                  </a:rPr>
                  <a:t> </a:t>
                </a:r>
              </a:p>
            </p:txBody>
          </p:sp>
        </mc:Fallback>
      </mc:AlternateContent>
      <p:cxnSp>
        <p:nvCxnSpPr>
          <p:cNvPr id="17" name="直接连接符 16"/>
          <p:cNvCxnSpPr/>
          <p:nvPr/>
        </p:nvCxnSpPr>
        <p:spPr>
          <a:xfrm>
            <a:off x="5710136" y="2247089"/>
            <a:ext cx="3000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93068" y="2918298"/>
            <a:ext cx="4492558" cy="502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标题 1"/>
              <p:cNvSpPr txBox="1"/>
              <p:nvPr/>
            </p:nvSpPr>
            <p:spPr>
              <a:xfrm>
                <a:off x="193236" y="4922242"/>
                <a:ext cx="5263981"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193236" y="4922242"/>
                <a:ext cx="5263981" cy="721360"/>
              </a:xfrm>
              <a:prstGeom prst="rect">
                <a:avLst/>
              </a:prstGeom>
              <a:blipFill rotWithShape="1">
                <a:blip r:embed="rId6"/>
                <a:stretch>
                  <a:fillRect l="-4" t="-12549" r="1" b="-126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193236" y="3973902"/>
                <a:ext cx="5575266"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𝑐𝑜𝑠</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𝑡𝑑𝑡</m:t>
                        </m:r>
                      </m:e>
                    </m:nary>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1</m:t>
                        </m:r>
                      </m:num>
                      <m:den>
                        <m:r>
                          <a:rPr lang="en-US" altLang="zh-CN" sz="3000" i="1">
                            <a:latin typeface="Cambria Math" panose="02040503050406030204" charset="0"/>
                            <a:ea typeface="Cambria Math" panose="02040503050406030204" charset="0"/>
                          </a:rPr>
                          <m:t>1</m:t>
                        </m:r>
                        <m:r>
                          <a:rPr lang="en-US" altLang="zh-CN" sz="3000" i="1">
                            <a:latin typeface="Cambria Math" panose="02040503050406030204" charset="0"/>
                            <a:ea typeface="Cambria Math" panose="02040503050406030204" charset="0"/>
                          </a:rPr>
                          <m:t>+</m:t>
                        </m:r>
                        <m:sSup>
                          <m:sSupPr>
                            <m:ctrlPr>
                              <a:rPr lang="en-US" altLang="zh-CN" sz="3000" i="1">
                                <a:latin typeface="Cambria Math" panose="02040503050406030204" charset="0"/>
                                <a:ea typeface="楷体" panose="02010609060101010101" pitchFamily="49" charset="-122"/>
                              </a:rPr>
                            </m:ctrlPr>
                          </m:sSupPr>
                          <m:e>
                            <m:r>
                              <a:rPr lang="zh-CN" altLang="en-US" sz="3000" i="1">
                                <a:latin typeface="Cambria Math" panose="02040503050406030204" charset="0"/>
                                <a:ea typeface="楷体" panose="02010609060101010101" pitchFamily="49" charset="-122"/>
                              </a:rPr>
                              <m:t>𝜔</m:t>
                            </m:r>
                          </m:e>
                          <m:sup>
                            <m:r>
                              <a:rPr lang="en-US" altLang="zh-CN" sz="3000" i="1">
                                <a:latin typeface="Cambria Math" panose="02040503050406030204" charset="0"/>
                                <a:ea typeface="楷体" panose="02010609060101010101" pitchFamily="49" charset="-122"/>
                              </a:rPr>
                              <m:t>2</m:t>
                            </m:r>
                          </m:sup>
                        </m:sSup>
                      </m:den>
                    </m:f>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193236" y="3973902"/>
                <a:ext cx="5575266" cy="721360"/>
              </a:xfrm>
              <a:prstGeom prst="rect">
                <a:avLst/>
              </a:prstGeom>
              <a:blipFill rotWithShape="1">
                <a:blip r:embed="rId7"/>
                <a:stretch>
                  <a:fillRect l="-4" t="-18496" r="3" b="-186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5221473" y="4928343"/>
                <a:ext cx="134697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2</m:t>
                        </m:r>
                      </m:num>
                      <m:den>
                        <m:r>
                          <a:rPr lang="en-US" altLang="zh-CN" sz="3000" i="1">
                            <a:latin typeface="Cambria Math" panose="02040503050406030204" charset="0"/>
                            <a:ea typeface="Cambria Math" panose="02040503050406030204" charset="0"/>
                          </a:rPr>
                          <m:t>1</m:t>
                        </m:r>
                        <m:r>
                          <a:rPr lang="en-US" altLang="zh-CN" sz="3000" i="1">
                            <a:latin typeface="Cambria Math" panose="02040503050406030204" charset="0"/>
                            <a:ea typeface="Cambria Math" panose="02040503050406030204" charset="0"/>
                          </a:rPr>
                          <m:t>+</m:t>
                        </m:r>
                        <m:sSup>
                          <m:sSupPr>
                            <m:ctrlPr>
                              <a:rPr lang="en-US" altLang="zh-CN" sz="3000" i="1">
                                <a:latin typeface="Cambria Math" panose="02040503050406030204" charset="0"/>
                                <a:ea typeface="楷体" panose="02010609060101010101" pitchFamily="49" charset="-122"/>
                              </a:rPr>
                            </m:ctrlPr>
                          </m:sSupPr>
                          <m:e>
                            <m:r>
                              <a:rPr lang="zh-CN" altLang="en-US" sz="3000" i="1">
                                <a:latin typeface="Cambria Math" panose="02040503050406030204" charset="0"/>
                                <a:ea typeface="楷体" panose="02010609060101010101" pitchFamily="49" charset="-122"/>
                              </a:rPr>
                              <m:t>𝜔</m:t>
                            </m:r>
                          </m:e>
                          <m:sup>
                            <m:r>
                              <a:rPr lang="en-US" altLang="zh-CN" sz="3000" i="1">
                                <a:latin typeface="Cambria Math" panose="02040503050406030204" charset="0"/>
                                <a:ea typeface="楷体" panose="02010609060101010101" pitchFamily="49" charset="-122"/>
                              </a:rPr>
                              <m:t>2</m:t>
                            </m:r>
                          </m:sup>
                        </m:sSup>
                      </m:den>
                    </m:f>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5221473" y="4928343"/>
                <a:ext cx="1346977" cy="721360"/>
              </a:xfrm>
              <a:prstGeom prst="rect">
                <a:avLst/>
              </a:prstGeom>
              <a:blipFill rotWithShape="1">
                <a:blip r:embed="rId8"/>
                <a:stretch>
                  <a:fillRect l="-37" t="-17973" r="1" b="-1811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234359" y="124014"/>
                <a:ext cx="6891020" cy="14503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m>
                          <m:mPr>
                            <m:mcs>
                              <m:mc>
                                <m:mcPr>
                                  <m:count m:val="1"/>
                                  <m:mcJc m:val="center"/>
                                </m:mcPr>
                              </m:mc>
                            </m:mcs>
                            <m:ctrlPr>
                              <a:rPr lang="en-US" altLang="zh-CN" sz="3000" b="0" i="1" smtClean="0">
                                <a:latin typeface="Cambria Math" panose="02040503050406030204" charset="0"/>
                                <a:ea typeface="楷体" panose="02010609060101010101" pitchFamily="49" charset="-122"/>
                              </a:rPr>
                            </m:ctrlPr>
                          </m:mPr>
                          <m:mr>
                            <m:e>
                              <m:r>
                                <m:rPr>
                                  <m:brk m:alnAt="7"/>
                                </m:rPr>
                                <a:rPr lang="en-US" altLang="zh-CN" sz="3000" b="0" i="1" smtClean="0">
                                  <a:latin typeface="Cambria Math" panose="02040503050406030204" charset="0"/>
                                  <a:ea typeface="楷体" panose="02010609060101010101" pitchFamily="49" charset="-122"/>
                                </a:rPr>
                                <m:t>1</m:t>
                              </m:r>
                              <m:r>
                                <a:rPr lang="en-US" altLang="zh-CN" sz="3000" b="0" i="1" smtClean="0">
                                  <a:latin typeface="Cambria Math" panose="02040503050406030204" charset="0"/>
                                  <a:ea typeface="楷体" panose="02010609060101010101" pitchFamily="49" charset="-122"/>
                                </a:rPr>
                                <m:t>,</m:t>
                              </m:r>
                              <m:d>
                                <m:dPr>
                                  <m:begChr m:val="|"/>
                                  <m:endChr m:val="|"/>
                                  <m:ctrlPr>
                                    <a:rPr lang="en-US" altLang="zh-CN" sz="300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m:rPr>
                                  <m:brk m:alnAt="7"/>
                                </m:rP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楷体" panose="02010609060101010101" pitchFamily="49" charset="-122"/>
                                </a:rPr>
                                <m:t>1</m:t>
                              </m:r>
                            </m:e>
                          </m:mr>
                          <m:mr>
                            <m:e>
                              <m:r>
                                <a:rPr lang="en-US" altLang="zh-CN" sz="3000" b="0" i="1" smtClean="0">
                                  <a:latin typeface="Cambria Math" panose="02040503050406030204" charset="0"/>
                                  <a:ea typeface="楷体" panose="02010609060101010101" pitchFamily="49" charset="-122"/>
                                </a:rPr>
                                <m:t>0</m:t>
                              </m:r>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1</m:t>
                              </m:r>
                            </m:e>
                          </m:mr>
                        </m:m>
                      </m:e>
                    </m:d>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dirty="0"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a:t>
                </a:r>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234359" y="124014"/>
                <a:ext cx="6891020" cy="1450340"/>
              </a:xfrm>
              <a:prstGeom prst="rect">
                <a:avLst/>
              </a:prstGeom>
              <a:blipFill rotWithShape="1">
                <a:blip r:embed="rId1"/>
                <a:stretch>
                  <a:fillRect l="-1" t="-13" r="1" b="13"/>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234359" y="1477803"/>
                <a:ext cx="520340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34359" y="1477803"/>
                <a:ext cx="5203403" cy="721360"/>
              </a:xfrm>
              <a:prstGeom prst="rect">
                <a:avLst/>
              </a:prstGeom>
              <a:blipFill rotWithShape="1">
                <a:blip r:embed="rId2"/>
                <a:stretch>
                  <a:fillRect l="-1" t="-12346" r="5" b="-123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5270045" y="1477803"/>
                <a:ext cx="2891462"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1</m:t>
                        </m:r>
                      </m:sub>
                      <m:sup>
                        <m:r>
                          <a:rPr lang="en-US" altLang="zh-CN" sz="3000" b="0" i="1" smtClean="0">
                            <a:latin typeface="Cambria Math" panose="02040503050406030204" charset="0"/>
                            <a:ea typeface="楷体" panose="02010609060101010101" pitchFamily="49" charset="-122"/>
                          </a:rPr>
                          <m:t>1</m:t>
                        </m:r>
                      </m:sup>
                      <m:e>
                        <m:r>
                          <a:rPr lang="en-US" altLang="zh-CN" sz="3000" b="0" i="1" smtClean="0">
                            <a:latin typeface="Cambria Math" panose="02040503050406030204" charset="0"/>
                            <a:ea typeface="Cambria Math" panose="02040503050406030204" charset="0"/>
                          </a:rPr>
                          <m:t>1</m:t>
                        </m:r>
                        <m:r>
                          <a:rPr lang="en-US" altLang="zh-CN" sz="3000" b="0" i="1" smtClean="0">
                            <a:latin typeface="Cambria Math" panose="02040503050406030204" charset="0"/>
                            <a:ea typeface="Cambria Math" panose="02040503050406030204" charset="0"/>
                          </a:rPr>
                          <m:t>∙</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270045" y="1477803"/>
                <a:ext cx="2891462" cy="721360"/>
              </a:xfrm>
              <a:prstGeom prst="rect">
                <a:avLst/>
              </a:prstGeom>
              <a:blipFill rotWithShape="1">
                <a:blip r:embed="rId3"/>
                <a:stretch>
                  <a:fillRect l="-6" t="-14370" r="17" b="-145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158814" y="2286820"/>
                <a:ext cx="560385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1</m:t>
                        </m:r>
                      </m:sub>
                      <m:sup>
                        <m:r>
                          <a:rPr lang="en-US" altLang="zh-CN" sz="3000" b="0" i="1" smtClean="0">
                            <a:latin typeface="Cambria Math" panose="02040503050406030204" charset="0"/>
                            <a:ea typeface="楷体" panose="02010609060101010101" pitchFamily="49" charset="-122"/>
                          </a:rPr>
                          <m:t>1</m:t>
                        </m:r>
                      </m:sup>
                      <m:e>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𝑐𝑜𝑠</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𝑖𝑠𝑖𝑛</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158814" y="2286820"/>
                <a:ext cx="5603857" cy="721360"/>
              </a:xfrm>
              <a:prstGeom prst="rect">
                <a:avLst/>
              </a:prstGeom>
              <a:blipFill rotWithShape="1">
                <a:blip r:embed="rId4"/>
                <a:stretch>
                  <a:fillRect l="-8" t="-14374" r="8" b="-144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2158814" y="3214185"/>
                <a:ext cx="284120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0</m:t>
                        </m:r>
                      </m:sub>
                      <m:sup>
                        <m:r>
                          <a:rPr lang="en-US" altLang="zh-CN" sz="3000" b="0" i="1" smtClean="0">
                            <a:latin typeface="Cambria Math" panose="02040503050406030204" charset="0"/>
                            <a:ea typeface="楷体" panose="02010609060101010101" pitchFamily="49" charset="-122"/>
                          </a:rPr>
                          <m:t>1</m:t>
                        </m:r>
                      </m:sup>
                      <m:e>
                        <m:r>
                          <a:rPr lang="en-US" altLang="zh-CN" sz="3000" i="1">
                            <a:latin typeface="Cambria Math" panose="02040503050406030204" charset="0"/>
                            <a:ea typeface="Cambria Math" panose="02040503050406030204" charset="0"/>
                          </a:rPr>
                          <m:t>𝑐𝑜𝑠</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2158814" y="3214185"/>
                <a:ext cx="2841203" cy="721360"/>
              </a:xfrm>
              <a:prstGeom prst="rect">
                <a:avLst/>
              </a:prstGeom>
              <a:blipFill rotWithShape="1">
                <a:blip r:embed="rId5"/>
                <a:stretch>
                  <a:fillRect l="-16" t="-14587" r="1" b="-146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2119539" y="4216877"/>
                <a:ext cx="284120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charset="0"/>
                          <a:ea typeface="楷体" panose="02010609060101010101" pitchFamily="49" charset="-122"/>
                        </a:rPr>
                        <m:t>=</m:t>
                      </m:r>
                      <m:d>
                        <m:dPr>
                          <m:begChr m:val="{"/>
                          <m:endChr m:val=""/>
                          <m:ctrlPr>
                            <a:rPr lang="en-US" altLang="zh-CN" sz="2800" b="0" i="1" smtClean="0">
                              <a:latin typeface="Cambria Math" panose="02040503050406030204" charset="0"/>
                              <a:ea typeface="楷体" panose="02010609060101010101" pitchFamily="49" charset="-122"/>
                            </a:rPr>
                          </m:ctrlPr>
                        </m:dPr>
                        <m:e>
                          <m:eqArr>
                            <m:eqArrPr>
                              <m:ctrlPr>
                                <a:rPr lang="en-US" altLang="zh-CN" sz="2800" b="0" i="1" smtClean="0">
                                  <a:latin typeface="Cambria Math" panose="02040503050406030204" charset="0"/>
                                  <a:ea typeface="楷体" panose="02010609060101010101" pitchFamily="49" charset="-122"/>
                                </a:rPr>
                              </m:ctrlPr>
                            </m:eqArrPr>
                            <m:e>
                              <m:f>
                                <m:fPr>
                                  <m:ctrlPr>
                                    <a:rPr lang="en-US" altLang="zh-CN" sz="2800" b="0" i="1" smtClean="0">
                                      <a:latin typeface="Cambria Math" panose="02040503050406030204" charset="0"/>
                                      <a:ea typeface="楷体" panose="02010609060101010101" pitchFamily="49" charset="-122"/>
                                    </a:rPr>
                                  </m:ctrlPr>
                                </m:fPr>
                                <m:num>
                                  <m:r>
                                    <a:rPr lang="en-US" altLang="zh-CN" sz="2800" b="0" i="1" smtClean="0">
                                      <a:latin typeface="Cambria Math" panose="02040503050406030204" charset="0"/>
                                      <a:ea typeface="楷体" panose="02010609060101010101" pitchFamily="49" charset="-122"/>
                                    </a:rPr>
                                    <m:t>2</m:t>
                                  </m:r>
                                  <m:r>
                                    <a:rPr lang="en-US" altLang="zh-CN" sz="2800" b="0" i="1" smtClean="0">
                                      <a:latin typeface="Cambria Math" panose="02040503050406030204" charset="0"/>
                                      <a:ea typeface="楷体" panose="02010609060101010101" pitchFamily="49" charset="-122"/>
                                    </a:rPr>
                                    <m:t>𝑠𝑖𝑛</m:t>
                                  </m:r>
                                  <m:r>
                                    <a:rPr lang="zh-CN" altLang="en-US" sz="2800" b="0" i="1" smtClean="0">
                                      <a:latin typeface="Cambria Math" panose="02040503050406030204" charset="0"/>
                                      <a:ea typeface="楷体" panose="02010609060101010101" pitchFamily="49" charset="-122"/>
                                    </a:rPr>
                                    <m:t>𝜔</m:t>
                                  </m:r>
                                </m:num>
                                <m:den>
                                  <m:r>
                                    <a:rPr lang="zh-CN" altLang="en-US" sz="2800" b="0" i="1" smtClean="0">
                                      <a:latin typeface="Cambria Math" panose="02040503050406030204" charset="0"/>
                                      <a:ea typeface="楷体" panose="02010609060101010101" pitchFamily="49" charset="-122"/>
                                    </a:rPr>
                                    <m:t>𝜔</m:t>
                                  </m:r>
                                </m:den>
                              </m:f>
                              <m:r>
                                <a:rPr lang="en-US" altLang="zh-CN" sz="2800" b="0" i="1" smtClean="0">
                                  <a:latin typeface="Cambria Math" panose="02040503050406030204" charset="0"/>
                                  <a:ea typeface="楷体" panose="02010609060101010101" pitchFamily="49" charset="-122"/>
                                </a:rPr>
                                <m:t>,</m:t>
                              </m:r>
                              <m:r>
                                <a:rPr lang="zh-CN" altLang="en-US" sz="2800" b="0" i="1" smtClean="0">
                                  <a:latin typeface="Cambria Math" panose="02040503050406030204" charset="0"/>
                                  <a:ea typeface="楷体" panose="02010609060101010101" pitchFamily="49" charset="-122"/>
                                </a:rPr>
                                <m:t>𝜔</m:t>
                              </m:r>
                              <m:r>
                                <a:rPr lang="zh-CN" altLang="en-US" sz="2800" b="0" i="1" smtClean="0">
                                  <a:latin typeface="Cambria Math" panose="02040503050406030204" charset="0"/>
                                  <a:ea typeface="楷体" panose="02010609060101010101" pitchFamily="49" charset="-122"/>
                                </a:rPr>
                                <m:t>≠</m:t>
                              </m:r>
                              <m:r>
                                <a:rPr lang="zh-CN" altLang="en-US" sz="2800" b="0" i="1" smtClean="0">
                                  <a:latin typeface="Cambria Math" panose="02040503050406030204" charset="0"/>
                                  <a:ea typeface="楷体" panose="02010609060101010101" pitchFamily="49" charset="-122"/>
                                </a:rPr>
                                <m:t>0</m:t>
                              </m:r>
                            </m:e>
                            <m:e>
                              <m:r>
                                <a:rPr lang="en-US" altLang="zh-CN" sz="2800" b="0" i="1" smtClean="0">
                                  <a:latin typeface="Cambria Math" panose="02040503050406030204" charset="0"/>
                                </a:rPr>
                                <m:t>      </m:t>
                              </m:r>
                              <m:r>
                                <a:rPr lang="en-US" altLang="zh-CN" sz="2800" b="0" i="1" smtClean="0">
                                  <a:latin typeface="Cambria Math" panose="02040503050406030204" charset="0"/>
                                </a:rPr>
                                <m:t>2</m:t>
                              </m:r>
                              <m:r>
                                <a:rPr lang="en-US" altLang="zh-CN" sz="2800" b="0" i="1" smtClean="0">
                                  <a:latin typeface="Cambria Math" panose="02040503050406030204" charset="0"/>
                                </a:rPr>
                                <m:t>   ,</m:t>
                              </m:r>
                              <m:r>
                                <a:rPr lang="zh-CN" altLang="en-US" sz="2800" b="0" i="1" smtClean="0">
                                  <a:latin typeface="Cambria Math" panose="02040503050406030204" charset="0"/>
                                </a:rPr>
                                <m:t>𝜔</m:t>
                              </m:r>
                              <m:r>
                                <a:rPr lang="en-US" altLang="zh-CN" sz="2800" b="0" i="1" smtClean="0">
                                  <a:latin typeface="Cambria Math" panose="02040503050406030204" charset="0"/>
                                </a:rPr>
                                <m:t>=</m:t>
                              </m:r>
                              <m:r>
                                <a:rPr lang="en-US" altLang="zh-CN" sz="2800" b="0" i="1" smtClean="0">
                                  <a:latin typeface="Cambria Math" panose="02040503050406030204" charset="0"/>
                                </a:rPr>
                                <m:t>0</m:t>
                              </m:r>
                            </m:e>
                          </m:eqArr>
                        </m:e>
                      </m:d>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119539" y="4216877"/>
                <a:ext cx="2841203" cy="721360"/>
              </a:xfrm>
              <a:prstGeom prst="rect">
                <a:avLst/>
              </a:prstGeom>
              <a:blipFill rotWithShape="1">
                <a:blip r:embed="rId6"/>
                <a:stretch>
                  <a:fillRect l="-19" t="-74362" r="4" b="-7431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190477" y="170789"/>
                <a:ext cx="8707755" cy="14331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m>
                          <m:mPr>
                            <m:mcs>
                              <m:mc>
                                <m:mcPr>
                                  <m:count m:val="1"/>
                                  <m:mcJc m:val="center"/>
                                </m:mcPr>
                              </m:mc>
                            </m:mcs>
                            <m:ctrlPr>
                              <a:rPr lang="en-US" altLang="zh-CN" sz="3000" b="0" i="1" smtClean="0">
                                <a:latin typeface="Cambria Math" panose="02040503050406030204" charset="0"/>
                                <a:ea typeface="楷体" panose="02010609060101010101" pitchFamily="49" charset="-122"/>
                              </a:rPr>
                            </m:ctrlPr>
                          </m:mPr>
                          <m:mr>
                            <m:e>
                              <m:r>
                                <m:rPr>
                                  <m:brk m:alnAt="7"/>
                                </m:rPr>
                                <a:rPr lang="en-US" altLang="zh-CN" sz="3000" b="0" i="1" smtClean="0">
                                  <a:latin typeface="Cambria Math" panose="02040503050406030204" charset="0"/>
                                  <a:ea typeface="楷体" panose="02010609060101010101" pitchFamily="49" charset="-122"/>
                                </a:rPr>
                                <m:t>0</m:t>
                              </m:r>
                              <m:r>
                                <a:rPr lang="en-US" altLang="zh-CN" sz="3000" b="0" i="1" smtClean="0">
                                  <a:latin typeface="Cambria Math" panose="02040503050406030204" charset="0"/>
                                  <a:ea typeface="楷体" panose="02010609060101010101" pitchFamily="49" charset="-122"/>
                                </a:rPr>
                                <m:t>   ,</m:t>
                              </m:r>
                              <m:r>
                                <a:rPr lang="en-US" altLang="zh-CN" sz="3000" i="1" smtClean="0">
                                  <a:latin typeface="Cambria Math" panose="02040503050406030204" charset="0"/>
                                  <a:ea typeface="楷体" panose="02010609060101010101" pitchFamily="49" charset="-122"/>
                                </a:rPr>
                                <m:t> </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楷体" panose="02010609060101010101" pitchFamily="49" charset="-122"/>
                                </a:rPr>
                                <m:t>0</m:t>
                              </m:r>
                            </m:e>
                          </m:mr>
                          <m:mr>
                            <m:e>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𝛽</m:t>
                                  </m:r>
                                  <m:r>
                                    <a:rPr lang="en-US" altLang="zh-CN" sz="3000" b="0" i="1" smtClean="0">
                                      <a:latin typeface="Cambria Math" panose="02040503050406030204" charset="0"/>
                                      <a:ea typeface="楷体" panose="02010609060101010101" pitchFamily="49" charset="-122"/>
                                    </a:rPr>
                                    <m:t>𝑡</m:t>
                                  </m:r>
                                </m:sup>
                              </m:s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 ≥</m:t>
                              </m:r>
                              <m:r>
                                <a:rPr lang="en-US" altLang="zh-CN" sz="3000" b="0" i="1" smtClean="0">
                                  <a:latin typeface="Cambria Math" panose="02040503050406030204" charset="0"/>
                                  <a:ea typeface="楷体" panose="02010609060101010101" pitchFamily="49" charset="-122"/>
                                </a:rPr>
                                <m:t>0</m:t>
                              </m:r>
                            </m:e>
                          </m:mr>
                        </m:m>
                      </m:e>
                    </m:d>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dirty="0"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变换，其中</a:t>
                </a:r>
                <a14:m>
                  <m:oMath xmlns:m="http://schemas.openxmlformats.org/officeDocument/2006/math">
                    <m:r>
                      <a:rPr lang="zh-CN" altLang="en-US" sz="3000" i="1" smtClean="0">
                        <a:latin typeface="Cambria Math" panose="02040503050406030204" charset="0"/>
                        <a:ea typeface="楷体" panose="02010609060101010101" pitchFamily="49" charset="-122"/>
                      </a:rPr>
                      <m:t>𝛽</m:t>
                    </m:r>
                    <m:r>
                      <a:rPr lang="en-US" altLang="zh-CN" sz="3000" b="0" i="1" smtClean="0">
                        <a:latin typeface="Cambria Math" panose="02040503050406030204" charset="0"/>
                        <a:ea typeface="楷体" panose="02010609060101010101" pitchFamily="49" charset="-122"/>
                      </a:rPr>
                      <m:t>&gt;</m:t>
                    </m:r>
                    <m:r>
                      <a:rPr lang="en-US" altLang="zh-CN" sz="3000" b="0" i="1" smtClean="0">
                        <a:latin typeface="Cambria Math" panose="02040503050406030204" charset="0"/>
                        <a:ea typeface="楷体" panose="02010609060101010101" pitchFamily="49" charset="-122"/>
                      </a:rPr>
                      <m:t>0</m:t>
                    </m:r>
                  </m:oMath>
                </a14:m>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90477" y="170789"/>
                <a:ext cx="8707755" cy="1433195"/>
              </a:xfrm>
              <a:prstGeom prst="rect">
                <a:avLst/>
              </a:prstGeom>
              <a:blipFill rotWithShape="1">
                <a:blip r:embed="rId1"/>
                <a:stretch>
                  <a:fillRect l="-7" t="-42" r="7" b="42"/>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
        <p:nvSpPr>
          <p:cNvPr id="9" name="标题 1"/>
          <p:cNvSpPr txBox="1"/>
          <p:nvPr/>
        </p:nvSpPr>
        <p:spPr>
          <a:xfrm>
            <a:off x="3951033" y="375359"/>
            <a:ext cx="1854368" cy="51202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200" dirty="0">
                <a:solidFill>
                  <a:srgbClr val="FF0000"/>
                </a:solidFill>
                <a:latin typeface="楷体" panose="02010609060101010101" pitchFamily="49" charset="-122"/>
                <a:ea typeface="楷体" panose="02010609060101010101" pitchFamily="49" charset="-122"/>
              </a:rPr>
              <a:t>指数衰减函数</a:t>
            </a:r>
            <a:endParaRPr lang="zh-CN" altLang="en-US" sz="22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234359" y="1477803"/>
                <a:ext cx="520340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smtClean="0">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𝛽</m:t>
                            </m:r>
                            <m:r>
                              <a:rPr lang="en-US" altLang="zh-CN" sz="3000" i="1">
                                <a:latin typeface="Cambria Math" panose="02040503050406030204" charset="0"/>
                                <a:ea typeface="楷体" panose="02010609060101010101" pitchFamily="49" charset="-122"/>
                              </a:rPr>
                              <m:t>𝑡</m:t>
                            </m:r>
                          </m:sup>
                        </m:sSup>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34359" y="1477803"/>
                <a:ext cx="5203403" cy="721360"/>
              </a:xfrm>
              <a:prstGeom prst="rect">
                <a:avLst/>
              </a:prstGeom>
              <a:blipFill rotWithShape="1">
                <a:blip r:embed="rId2"/>
                <a:stretch>
                  <a:fillRect l="-1" t="-12522" r="5" b="-12654"/>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3" p14:bwMode="auto">
            <p14:nvContentPartPr>
              <p14:cNvPr id="11" name="墨迹 10"/>
              <p14:cNvContentPartPr/>
              <p14:nvPr/>
            </p14:nvContentPartPr>
            <p14:xfrm>
              <a:off x="923778" y="1443415"/>
              <a:ext cx="7835232" cy="3728880"/>
            </p14:xfrm>
          </p:contentPart>
        </mc:Choice>
        <mc:Fallback xmlns="">
          <p:pic>
            <p:nvPicPr>
              <p:cNvPr id="11" name="墨迹 10"/>
            </p:nvPicPr>
            <p:blipFill>
              <a:blip r:embed="rId4"/>
            </p:blipFill>
            <p:spPr>
              <a:xfrm>
                <a:off x="923778" y="1443415"/>
                <a:ext cx="7835232" cy="3728880"/>
              </a:xfrm>
              <a:prstGeom prst="rect"/>
            </p:spPr>
          </p:pic>
        </mc:Fallback>
      </mc:AlternateContent>
      <mc:AlternateContent xmlns:mc="http://schemas.openxmlformats.org/markup-compatibility/2006">
        <mc:Choice xmlns:a14="http://schemas.microsoft.com/office/drawing/2010/main" Requires="a14">
          <p:sp>
            <p:nvSpPr>
              <p:cNvPr id="12" name="标题 1"/>
              <p:cNvSpPr txBox="1"/>
              <p:nvPr/>
            </p:nvSpPr>
            <p:spPr>
              <a:xfrm>
                <a:off x="2056125" y="2258326"/>
                <a:ext cx="3308355"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smtClean="0">
                            <a:latin typeface="Cambria Math" panose="02040503050406030204" charset="0"/>
                            <a:ea typeface="楷体" panose="02010609060101010101" pitchFamily="49" charset="-122"/>
                          </a:rPr>
                          <m:t>0</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𝛽</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𝑖</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2056125" y="2258326"/>
                <a:ext cx="3308355" cy="721360"/>
              </a:xfrm>
              <a:prstGeom prst="rect">
                <a:avLst/>
              </a:prstGeom>
              <a:blipFill rotWithShape="1">
                <a:blip r:embed="rId5"/>
                <a:stretch>
                  <a:fillRect l="-19" t="-12537" b="-126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5169774" y="2306099"/>
                <a:ext cx="3308355"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zh-CN" altLang="en-US" sz="2600" i="1">
                              <a:latin typeface="Cambria Math" panose="02040503050406030204" charset="0"/>
                              <a:ea typeface="楷体" panose="02010609060101010101" pitchFamily="49" charset="-122"/>
                            </a:rPr>
                            <m:t>𝛽</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𝑖</m:t>
                          </m:r>
                          <m:r>
                            <a:rPr lang="zh-CN" altLang="en-US" sz="2600" i="1">
                              <a:latin typeface="Cambria Math" panose="02040503050406030204" charset="0"/>
                              <a:ea typeface="楷体" panose="02010609060101010101" pitchFamily="49" charset="-122"/>
                            </a:rPr>
                            <m:t>𝜔</m:t>
                          </m:r>
                        </m:den>
                      </m:f>
                      <m:sSup>
                        <m:sSupPr>
                          <m:ctrlPr>
                            <a:rPr lang="en-US" altLang="zh-CN" sz="2600" i="1">
                              <a:latin typeface="Cambria Math" panose="02040503050406030204" charset="0"/>
                              <a:ea typeface="楷体" panose="02010609060101010101" pitchFamily="49" charset="-122"/>
                            </a:rPr>
                          </m:ctrlPr>
                        </m:sSupPr>
                        <m:e>
                          <m:r>
                            <a:rPr lang="en-US" altLang="zh-CN" sz="2600" i="1">
                              <a:latin typeface="Cambria Math" panose="02040503050406030204" charset="0"/>
                              <a:ea typeface="楷体" panose="02010609060101010101" pitchFamily="49" charset="-122"/>
                            </a:rPr>
                            <m:t>𝑒</m:t>
                          </m:r>
                        </m:e>
                        <m:sup>
                          <m:r>
                            <a:rPr lang="en-US" altLang="zh-CN" sz="2600" i="1">
                              <a:latin typeface="Cambria Math" panose="02040503050406030204" charset="0"/>
                              <a:ea typeface="楷体" panose="02010609060101010101" pitchFamily="49" charset="-122"/>
                            </a:rPr>
                            <m:t>−(</m:t>
                          </m:r>
                          <m:r>
                            <a:rPr lang="zh-CN" altLang="en-US" sz="2600" i="1">
                              <a:latin typeface="Cambria Math" panose="02040503050406030204" charset="0"/>
                              <a:ea typeface="楷体" panose="02010609060101010101" pitchFamily="49" charset="-122"/>
                            </a:rPr>
                            <m:t>𝛽</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𝑖</m:t>
                          </m:r>
                          <m:r>
                            <a:rPr lang="zh-CN" altLang="en-US" sz="2600" i="1">
                              <a:latin typeface="Cambria Math" panose="02040503050406030204" charset="0"/>
                              <a:ea typeface="楷体" panose="02010609060101010101" pitchFamily="49" charset="-122"/>
                            </a:rPr>
                            <m:t>𝜔</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𝑡</m:t>
                          </m:r>
                        </m:sup>
                      </m:sSup>
                      <m:sSubSup>
                        <m:sSubSupPr>
                          <m:ctrlPr>
                            <a:rPr lang="en-US" altLang="zh-CN" sz="2600" i="1" smtClean="0">
                              <a:latin typeface="Cambria Math" panose="02040503050406030204" charset="0"/>
                              <a:ea typeface="楷体" panose="02010609060101010101" pitchFamily="49" charset="-122"/>
                            </a:rPr>
                          </m:ctrlPr>
                        </m:sSubSupPr>
                        <m:e>
                          <m:r>
                            <a:rPr lang="en-US" altLang="zh-CN" sz="2600" b="0" i="1" smtClean="0">
                              <a:latin typeface="Cambria Math" panose="02040503050406030204" charset="0"/>
                              <a:ea typeface="楷体" panose="02010609060101010101" pitchFamily="49" charset="-122"/>
                            </a:rPr>
                            <m:t>|</m:t>
                          </m:r>
                        </m:e>
                        <m:sub>
                          <m:r>
                            <a:rPr lang="en-US" altLang="zh-CN" sz="2600" b="0" i="1" smtClean="0">
                              <a:latin typeface="Cambria Math" panose="02040503050406030204" charset="0"/>
                              <a:ea typeface="楷体" panose="02010609060101010101" pitchFamily="49" charset="-122"/>
                            </a:rPr>
                            <m:t>0</m:t>
                          </m:r>
                        </m:sub>
                        <m:sup>
                          <m:r>
                            <a:rPr lang="en-US" altLang="zh-CN" sz="2600" b="0" i="1" smtClean="0">
                              <a:latin typeface="Cambria Math" panose="02040503050406030204" charset="0"/>
                              <a:ea typeface="楷体" panose="02010609060101010101" pitchFamily="49" charset="-122"/>
                            </a:rPr>
                            <m:t>+</m:t>
                          </m:r>
                          <m:r>
                            <a:rPr lang="en-US" altLang="zh-CN" sz="2600" b="0" i="1" smtClean="0">
                              <a:latin typeface="Cambria Math" panose="02040503050406030204" charset="0"/>
                              <a:ea typeface="Cambria Math" panose="02040503050406030204" charset="0"/>
                            </a:rPr>
                            <m:t>∞</m:t>
                          </m:r>
                        </m:sup>
                      </m:sSubSup>
                    </m:oMath>
                  </m:oMathPara>
                </a14:m>
                <a:endParaRPr lang="zh-CN" altLang="en-US" sz="26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5169774" y="2306099"/>
                <a:ext cx="3308355" cy="721360"/>
              </a:xfrm>
              <a:prstGeom prst="rect">
                <a:avLst/>
              </a:prstGeom>
              <a:blipFill rotWithShape="1">
                <a:blip r:embed="rId6"/>
                <a:stretch>
                  <a:fillRect l="-7" t="-74881" r="7" b="-748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2033445" y="3086622"/>
                <a:ext cx="506387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zh-CN" altLang="en-US" sz="2600" i="1">
                              <a:latin typeface="Cambria Math" panose="02040503050406030204" charset="0"/>
                              <a:ea typeface="楷体" panose="02010609060101010101" pitchFamily="49" charset="-122"/>
                            </a:rPr>
                            <m:t>𝛽</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𝑖</m:t>
                          </m:r>
                          <m:r>
                            <a:rPr lang="zh-CN" altLang="en-US" sz="2600" i="1">
                              <a:latin typeface="Cambria Math" panose="02040503050406030204" charset="0"/>
                              <a:ea typeface="楷体" panose="02010609060101010101" pitchFamily="49" charset="-122"/>
                            </a:rPr>
                            <m:t>𝜔</m:t>
                          </m:r>
                        </m:den>
                      </m:f>
                      <m:r>
                        <a:rPr lang="en-US" altLang="zh-CN" sz="2600" b="0" i="1" smtClean="0">
                          <a:latin typeface="Cambria Math" panose="02040503050406030204" charset="0"/>
                          <a:ea typeface="楷体" panose="02010609060101010101" pitchFamily="49" charset="-122"/>
                        </a:rPr>
                        <m:t>[</m:t>
                      </m:r>
                      <m:func>
                        <m:funcPr>
                          <m:ctrlPr>
                            <a:rPr lang="en-US" altLang="zh-CN" sz="3200" i="1">
                              <a:latin typeface="Cambria Math" panose="02040503050406030204" charset="0"/>
                              <a:ea typeface="楷体" panose="02010609060101010101" pitchFamily="49" charset="-122"/>
                            </a:rPr>
                          </m:ctrlPr>
                        </m:funcPr>
                        <m:fName>
                          <m:limLow>
                            <m:limLowPr>
                              <m:ctrlPr>
                                <a:rPr lang="en-US" altLang="zh-CN" sz="3200" i="1">
                                  <a:latin typeface="Cambria Math" panose="02040503050406030204" charset="0"/>
                                  <a:ea typeface="楷体" panose="02010609060101010101" pitchFamily="49" charset="-122"/>
                                </a:rPr>
                              </m:ctrlPr>
                            </m:limLowPr>
                            <m:e>
                              <m:r>
                                <m:rPr>
                                  <m:sty m:val="p"/>
                                </m:rPr>
                                <a:rPr lang="en-US" altLang="zh-CN" sz="3200">
                                  <a:latin typeface="Cambria Math" panose="02040503050406030204" charset="0"/>
                                  <a:ea typeface="楷体" panose="02010609060101010101" pitchFamily="49" charset="-122"/>
                                </a:rPr>
                                <m:t>lim</m:t>
                              </m:r>
                            </m:e>
                            <m:lim>
                              <m:r>
                                <a:rPr lang="en-US" altLang="zh-CN" sz="3200" i="1">
                                  <a:latin typeface="Cambria Math" panose="02040503050406030204" charset="0"/>
                                  <a:ea typeface="楷体" panose="02010609060101010101" pitchFamily="49" charset="-122"/>
                                </a:rPr>
                                <m:t>𝑡</m:t>
                              </m:r>
                              <m:r>
                                <a:rPr lang="en-US" altLang="zh-CN" sz="3200" i="1">
                                  <a:latin typeface="Cambria Math" panose="02040503050406030204" charset="0"/>
                                  <a:ea typeface="Cambria Math" panose="02040503050406030204" charset="0"/>
                                </a:rPr>
                                <m:t>→+∞</m:t>
                              </m:r>
                            </m:lim>
                          </m:limLow>
                        </m:fName>
                        <m:e>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m:t>
                              </m:r>
                              <m:d>
                                <m:dPr>
                                  <m:ctrlPr>
                                    <a:rPr lang="en-US" altLang="zh-CN" sz="2800" i="1">
                                      <a:latin typeface="Cambria Math" panose="02040503050406030204" charset="0"/>
                                      <a:ea typeface="楷体" panose="02010609060101010101" pitchFamily="49" charset="-122"/>
                                    </a:rPr>
                                  </m:ctrlPr>
                                </m:dPr>
                                <m:e>
                                  <m:r>
                                    <a:rPr lang="zh-CN" altLang="en-US" sz="2800" i="1">
                                      <a:latin typeface="Cambria Math" panose="02040503050406030204" charset="0"/>
                                      <a:ea typeface="楷体" panose="02010609060101010101" pitchFamily="49" charset="-122"/>
                                    </a:rPr>
                                    <m:t>𝛽</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m:t>
                                  </m:r>
                                  <m:r>
                                    <a:rPr lang="zh-CN" altLang="en-US" sz="2800" i="1">
                                      <a:latin typeface="Cambria Math" panose="02040503050406030204" charset="0"/>
                                      <a:ea typeface="楷体" panose="02010609060101010101" pitchFamily="49" charset="-122"/>
                                    </a:rPr>
                                    <m:t>𝜔</m:t>
                                  </m:r>
                                </m:e>
                              </m:d>
                              <m:r>
                                <a:rPr lang="en-US" altLang="zh-CN" sz="2800" i="1">
                                  <a:latin typeface="Cambria Math" panose="02040503050406030204" charset="0"/>
                                  <a:ea typeface="楷体" panose="02010609060101010101" pitchFamily="49" charset="-122"/>
                                </a:rPr>
                                <m:t>𝑡</m:t>
                              </m:r>
                            </m:sup>
                          </m:sSup>
                        </m:e>
                      </m:func>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1</m:t>
                      </m:r>
                      <m:r>
                        <a:rPr lang="en-US" altLang="zh-CN" sz="2800" b="0" i="1" smtClean="0">
                          <a:latin typeface="Cambria Math" panose="02040503050406030204" charset="0"/>
                          <a:ea typeface="楷体" panose="02010609060101010101" pitchFamily="49" charset="-122"/>
                        </a:rPr>
                        <m:t>]</m:t>
                      </m:r>
                    </m:oMath>
                  </m:oMathPara>
                </a14:m>
                <a:endParaRPr lang="zh-CN" altLang="en-US" sz="26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2033445" y="3086622"/>
                <a:ext cx="5063873" cy="721360"/>
              </a:xfrm>
              <a:prstGeom prst="rect">
                <a:avLst/>
              </a:prstGeom>
              <a:blipFill rotWithShape="1">
                <a:blip r:embed="rId7"/>
                <a:stretch>
                  <a:fillRect l="-3" t="-33699" r="11" b="-336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234359" y="4065176"/>
                <a:ext cx="506387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600" b="0" i="1" smtClean="0">
                        <a:latin typeface="Cambria Math" panose="02040503050406030204" charset="0"/>
                        <a:ea typeface="Cambria Math" panose="02040503050406030204" charset="0"/>
                      </a:rPr>
                      <m:t>∵|</m:t>
                    </m:r>
                  </m:oMath>
                </a14:m>
                <a:r>
                  <a:rPr lang="en-US" altLang="zh-CN" sz="2800" dirty="0">
                    <a:ea typeface="楷体" panose="02010609060101010101" pitchFamily="49" charset="-122"/>
                  </a:rPr>
                  <a:t> </a:t>
                </a:r>
                <a14:m>
                  <m:oMath xmlns:m="http://schemas.openxmlformats.org/officeDocument/2006/math">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m:t>
                        </m:r>
                        <m:r>
                          <a:rPr lang="zh-CN" altLang="en-US" sz="2800" i="1">
                            <a:latin typeface="Cambria Math" panose="02040503050406030204" charset="0"/>
                            <a:ea typeface="楷体" panose="02010609060101010101" pitchFamily="49" charset="-122"/>
                          </a:rPr>
                          <m:t>𝛽</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楷体" panose="02010609060101010101" pitchFamily="49" charset="-122"/>
                          </a:rPr>
                          <m:t>)</m:t>
                        </m:r>
                      </m:sup>
                    </m:sSup>
                    <m:r>
                      <a:rPr lang="en-US" altLang="zh-CN" sz="2800" b="0" i="1" smtClean="0">
                        <a:latin typeface="Cambria Math" panose="02040503050406030204" charset="0"/>
                        <a:ea typeface="楷体" panose="02010609060101010101" pitchFamily="49" charset="-122"/>
                      </a:rPr>
                      <m:t>|=</m:t>
                    </m:r>
                    <m:sSup>
                      <m:sSupPr>
                        <m:ctrlPr>
                          <a:rPr lang="en-US" altLang="zh-CN" sz="2800" b="0" i="1" smtClean="0">
                            <a:latin typeface="Cambria Math" panose="02040503050406030204" charset="0"/>
                            <a:ea typeface="楷体" panose="02010609060101010101" pitchFamily="49" charset="-122"/>
                          </a:rPr>
                        </m:ctrlPr>
                      </m:sSupPr>
                      <m:e>
                        <m:r>
                          <a:rPr lang="en-US" altLang="zh-CN" sz="2800" b="0" i="1" smtClean="0">
                            <a:latin typeface="Cambria Math" panose="02040503050406030204" charset="0"/>
                            <a:ea typeface="楷体" panose="02010609060101010101" pitchFamily="49" charset="-122"/>
                          </a:rPr>
                          <m:t>𝑒</m:t>
                        </m:r>
                      </m:e>
                      <m:sup>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Cambria Math" panose="02040503050406030204" charset="0"/>
                          </a:rPr>
                          <m:t>∞</m:t>
                        </m:r>
                      </m:sup>
                    </m:sSup>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0</m:t>
                    </m:r>
                  </m:oMath>
                </a14:m>
                <a:endParaRPr lang="zh-CN" altLang="en-US" sz="26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234359" y="4065176"/>
                <a:ext cx="5063873" cy="721360"/>
              </a:xfrm>
              <a:prstGeom prst="rect">
                <a:avLst/>
              </a:prstGeom>
              <a:blipFill rotWithShape="1">
                <a:blip r:embed="rId8"/>
                <a:stretch>
                  <a:fillRect l="-1" t="-75" r="8"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2054444" y="4710738"/>
                <a:ext cx="2972411"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zh-CN" altLang="en-US" sz="2600" i="1">
                              <a:latin typeface="Cambria Math" panose="02040503050406030204" charset="0"/>
                              <a:ea typeface="楷体" panose="02010609060101010101" pitchFamily="49" charset="-122"/>
                            </a:rPr>
                            <m:t>𝛽</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𝑖</m:t>
                          </m:r>
                          <m:r>
                            <a:rPr lang="zh-CN" altLang="en-US" sz="2600" i="1">
                              <a:latin typeface="Cambria Math" panose="02040503050406030204" charset="0"/>
                              <a:ea typeface="楷体" panose="02010609060101010101" pitchFamily="49" charset="-122"/>
                            </a:rPr>
                            <m:t>𝜔</m:t>
                          </m:r>
                        </m:den>
                      </m:f>
                      <m:r>
                        <a:rPr lang="en-US" altLang="zh-CN" sz="2600" b="0" i="1" smtClean="0">
                          <a:latin typeface="Cambria Math" panose="02040503050406030204" charset="0"/>
                          <a:ea typeface="楷体" panose="02010609060101010101" pitchFamily="49" charset="-122"/>
                        </a:rPr>
                        <m:t>[</m:t>
                      </m:r>
                      <m:r>
                        <a:rPr lang="en-US" altLang="zh-CN" sz="2600" b="0" i="1" smtClean="0">
                          <a:latin typeface="Cambria Math" panose="02040503050406030204" charset="0"/>
                          <a:ea typeface="楷体" panose="02010609060101010101" pitchFamily="49" charset="-122"/>
                        </a:rPr>
                        <m:t>0</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1</m:t>
                      </m:r>
                      <m:r>
                        <a:rPr lang="en-US" altLang="zh-CN" sz="2800" b="0" i="1" smtClean="0">
                          <a:latin typeface="Cambria Math" panose="02040503050406030204" charset="0"/>
                          <a:ea typeface="楷体" panose="02010609060101010101" pitchFamily="49" charset="-122"/>
                        </a:rPr>
                        <m:t>]</m:t>
                      </m:r>
                    </m:oMath>
                  </m:oMathPara>
                </a14:m>
                <a:endParaRPr lang="zh-CN" altLang="en-US" sz="26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2054444" y="4710738"/>
                <a:ext cx="2972411" cy="721360"/>
              </a:xfrm>
              <a:prstGeom prst="rect">
                <a:avLst/>
              </a:prstGeom>
              <a:blipFill rotWithShape="1">
                <a:blip r:embed="rId9"/>
                <a:stretch>
                  <a:fillRect l="-7" t="-33669" r="7" b="-336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2033445" y="5580591"/>
                <a:ext cx="161008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charset="0"/>
                          <a:ea typeface="楷体" panose="02010609060101010101" pitchFamily="49" charset="-122"/>
                        </a:rPr>
                        <m:t>=</m:t>
                      </m:r>
                      <m:f>
                        <m:fPr>
                          <m:ctrlPr>
                            <a:rPr lang="en-US" altLang="zh-CN" sz="2600" b="0" i="1" smtClean="0">
                              <a:latin typeface="Cambria Math" panose="02040503050406030204" charset="0"/>
                              <a:ea typeface="楷体" panose="02010609060101010101" pitchFamily="49" charset="-122"/>
                            </a:rPr>
                          </m:ctrlPr>
                        </m:fPr>
                        <m:num>
                          <m:r>
                            <a:rPr lang="en-US" altLang="zh-CN" sz="2600" b="0" i="1" smtClean="0">
                              <a:latin typeface="Cambria Math" panose="02040503050406030204" charset="0"/>
                              <a:ea typeface="楷体" panose="02010609060101010101" pitchFamily="49" charset="-122"/>
                            </a:rPr>
                            <m:t>1</m:t>
                          </m:r>
                        </m:num>
                        <m:den>
                          <m:r>
                            <a:rPr lang="zh-CN" altLang="en-US" sz="2600" i="1">
                              <a:latin typeface="Cambria Math" panose="02040503050406030204" charset="0"/>
                              <a:ea typeface="楷体" panose="02010609060101010101" pitchFamily="49" charset="-122"/>
                            </a:rPr>
                            <m:t>𝛽</m:t>
                          </m:r>
                          <m:r>
                            <a:rPr lang="en-US" altLang="zh-CN" sz="2600" i="1">
                              <a:latin typeface="Cambria Math" panose="02040503050406030204" charset="0"/>
                              <a:ea typeface="楷体" panose="02010609060101010101" pitchFamily="49" charset="-122"/>
                            </a:rPr>
                            <m:t>+</m:t>
                          </m:r>
                          <m:r>
                            <a:rPr lang="en-US" altLang="zh-CN" sz="2600" i="1">
                              <a:latin typeface="Cambria Math" panose="02040503050406030204" charset="0"/>
                              <a:ea typeface="楷体" panose="02010609060101010101" pitchFamily="49" charset="-122"/>
                            </a:rPr>
                            <m:t>𝑖</m:t>
                          </m:r>
                          <m:r>
                            <a:rPr lang="zh-CN" altLang="en-US" sz="2600" i="1">
                              <a:latin typeface="Cambria Math" panose="02040503050406030204" charset="0"/>
                              <a:ea typeface="楷体" panose="02010609060101010101" pitchFamily="49" charset="-122"/>
                            </a:rPr>
                            <m:t>𝜔</m:t>
                          </m:r>
                        </m:den>
                      </m:f>
                    </m:oMath>
                  </m:oMathPara>
                </a14:m>
                <a:endParaRPr lang="zh-CN" altLang="en-US" sz="26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2033445" y="5580591"/>
                <a:ext cx="1610087" cy="721360"/>
              </a:xfrm>
              <a:prstGeom prst="rect">
                <a:avLst/>
              </a:prstGeom>
              <a:blipFill rotWithShape="1">
                <a:blip r:embed="rId10"/>
                <a:stretch>
                  <a:fillRect l="-11" t="-33656" r="33" b="-3368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55289" y="207596"/>
                <a:ext cx="8707755" cy="11328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1</m:t>
                        </m:r>
                      </m:num>
                      <m:den>
                        <m:r>
                          <a:rPr lang="en-US" altLang="zh-CN" sz="3000" b="0" i="1" smtClean="0">
                            <a:latin typeface="Cambria Math" panose="02040503050406030204" charset="0"/>
                            <a:ea typeface="楷体" panose="02010609060101010101" pitchFamily="49" charset="-122"/>
                            <a:cs typeface="Cambria Math" panose="02040503050406030204" charset="0"/>
                          </a:rPr>
                          <m:t>1</m:t>
                        </m:r>
                        <m:r>
                          <a:rPr lang="en-US" altLang="zh-CN" sz="3000" b="0" i="1" smtClean="0">
                            <a:latin typeface="Cambria Math" panose="02040503050406030204" charset="0"/>
                            <a:ea typeface="楷体" panose="02010609060101010101" pitchFamily="49" charset="-122"/>
                            <a:cs typeface="Cambria Math" panose="02040503050406030204" charset="0"/>
                          </a:rPr>
                          <m:t>+</m:t>
                        </m:r>
                        <m:sSup>
                          <m:sSupPr>
                            <m:ctrlPr>
                              <a:rPr lang="en-US" altLang="zh-CN" sz="3000" b="0" i="1" smtClean="0">
                                <a:latin typeface="Cambria Math" panose="02040503050406030204" charset="0"/>
                                <a:ea typeface="楷体" panose="02010609060101010101" pitchFamily="49" charset="-122"/>
                                <a:cs typeface="Cambria Math" panose="02040503050406030204" charset="0"/>
                              </a:rPr>
                            </m:ctrlPr>
                          </m:sSupPr>
                          <m:e>
                            <m:r>
                              <a:rPr lang="en-US" altLang="zh-CN" sz="3000" b="0" i="1" smtClean="0">
                                <a:latin typeface="Cambria Math" panose="02040503050406030204" charset="0"/>
                                <a:ea typeface="楷体" panose="02010609060101010101" pitchFamily="49" charset="-122"/>
                                <a:cs typeface="Cambria Math" panose="02040503050406030204" charset="0"/>
                              </a:rPr>
                              <m:t>𝑡</m:t>
                            </m:r>
                          </m:e>
                          <m:sup>
                            <m:r>
                              <a:rPr lang="en-US" altLang="zh-CN" sz="3000" b="0" i="1" smtClean="0">
                                <a:latin typeface="Cambria Math" panose="02040503050406030204" charset="0"/>
                                <a:ea typeface="楷体" panose="02010609060101010101" pitchFamily="49" charset="-122"/>
                                <a:cs typeface="Cambria Math" panose="02040503050406030204" charset="0"/>
                              </a:rPr>
                              <m:t>2</m:t>
                            </m:r>
                          </m:sup>
                        </m:sSup>
                      </m:den>
                    </m:f>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dirty="0"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55289" y="207596"/>
                <a:ext cx="8707755" cy="1132840"/>
              </a:xfrm>
              <a:prstGeom prst="rect">
                <a:avLst/>
              </a:prstGeom>
              <a:blipFill rotWithShape="1">
                <a:blip r:embed="rId1"/>
                <a:stretch>
                  <a:fillRect l="-1" t="-52" r="1" b="52"/>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55289" y="1168314"/>
                <a:ext cx="520340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0" dirty="0">
                    <a:ea typeface="楷体" panose="02010609060101010101" pitchFamily="49" charset="-122"/>
                  </a:rPr>
                  <a:t>解</a:t>
                </a: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1</m:t>
                            </m:r>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𝑡</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55289" y="1168314"/>
                <a:ext cx="5203403" cy="721360"/>
              </a:xfrm>
              <a:prstGeom prst="rect">
                <a:avLst/>
              </a:prstGeom>
              <a:blipFill rotWithShape="1">
                <a:blip r:embed="rId2"/>
                <a:stretch>
                  <a:fillRect l="-1" t="-18562" r="5" b="-185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5258692" y="462781"/>
                <a:ext cx="2061271" cy="10914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zh-CN" altLang="en-US" sz="2600" i="1" smtClean="0">
                        <a:solidFill>
                          <a:srgbClr val="FF0000"/>
                        </a:solidFill>
                        <a:latin typeface="Cambria Math" panose="02040503050406030204" charset="0"/>
                        <a:ea typeface="楷体" panose="02010609060101010101" pitchFamily="49" charset="-122"/>
                      </a:rPr>
                      <m:t>𝜔</m:t>
                    </m:r>
                    <m:r>
                      <a:rPr lang="en-US" altLang="zh-CN" sz="2600" b="0" i="1" smtClean="0">
                        <a:solidFill>
                          <a:srgbClr val="FF0000"/>
                        </a:solidFill>
                        <a:latin typeface="Cambria Math" panose="02040503050406030204" charset="0"/>
                        <a:ea typeface="楷体" panose="02010609060101010101" pitchFamily="49" charset="-122"/>
                      </a:rPr>
                      <m:t>=</m:t>
                    </m:r>
                    <m:r>
                      <a:rPr lang="en-US" altLang="zh-CN" sz="2600" b="0" i="1" smtClean="0">
                        <a:solidFill>
                          <a:srgbClr val="FF0000"/>
                        </a:solidFill>
                        <a:latin typeface="Cambria Math" panose="02040503050406030204" charset="0"/>
                        <a:ea typeface="楷体" panose="02010609060101010101" pitchFamily="49" charset="-122"/>
                      </a:rPr>
                      <m:t>0</m:t>
                    </m:r>
                    <m:r>
                      <a:rPr lang="en-US" altLang="zh-CN" sz="2600" b="0" i="1" smtClean="0">
                        <a:solidFill>
                          <a:srgbClr val="FF0000"/>
                        </a:solidFill>
                        <a:latin typeface="Cambria Math" panose="02040503050406030204" charset="0"/>
                        <a:ea typeface="楷体" panose="02010609060101010101" pitchFamily="49" charset="-122"/>
                      </a:rPr>
                      <m:t>,</m:t>
                    </m:r>
                  </m:oMath>
                </a14:m>
                <a:r>
                  <a:rPr lang="zh-CN" altLang="en-US" sz="2600" dirty="0">
                    <a:solidFill>
                      <a:srgbClr val="FF0000"/>
                    </a:solidFill>
                    <a:latin typeface="楷体" panose="02010609060101010101" pitchFamily="49" charset="-122"/>
                    <a:ea typeface="楷体" panose="02010609060101010101" pitchFamily="49" charset="-122"/>
                  </a:rPr>
                  <a:t>第二类；</a:t>
                </a:r>
                <a:endParaRPr lang="en-US" altLang="zh-CN" sz="2600" dirty="0">
                  <a:solidFill>
                    <a:srgbClr val="FF0000"/>
                  </a:solidFill>
                  <a:latin typeface="楷体" panose="02010609060101010101" pitchFamily="49" charset="-122"/>
                  <a:ea typeface="楷体" panose="02010609060101010101" pitchFamily="49" charset="-122"/>
                </a:endParaRPr>
              </a:p>
              <a:p>
                <a:pPr>
                  <a:lnSpc>
                    <a:spcPct val="150000"/>
                  </a:lnSpc>
                </a:pPr>
                <a14:m>
                  <m:oMath xmlns:m="http://schemas.openxmlformats.org/officeDocument/2006/math">
                    <m:r>
                      <a:rPr lang="zh-CN" altLang="en-US" sz="2600" i="1">
                        <a:solidFill>
                          <a:srgbClr val="FF0000"/>
                        </a:solidFill>
                        <a:latin typeface="Cambria Math" panose="02040503050406030204" charset="0"/>
                        <a:ea typeface="楷体" panose="02010609060101010101" pitchFamily="49" charset="-122"/>
                      </a:rPr>
                      <m:t>𝜔</m:t>
                    </m:r>
                    <m:r>
                      <a:rPr lang="en-US" altLang="zh-CN" sz="2600" i="1" smtClean="0">
                        <a:solidFill>
                          <a:srgbClr val="FF0000"/>
                        </a:solidFill>
                        <a:latin typeface="Cambria Math" panose="02040503050406030204" charset="0"/>
                        <a:ea typeface="楷体" panose="02010609060101010101" pitchFamily="49" charset="-122"/>
                      </a:rPr>
                      <m:t>≠</m:t>
                    </m:r>
                    <m:r>
                      <a:rPr lang="en-US" altLang="zh-CN" sz="2600" i="1">
                        <a:solidFill>
                          <a:srgbClr val="FF0000"/>
                        </a:solidFill>
                        <a:latin typeface="Cambria Math" panose="02040503050406030204" charset="0"/>
                        <a:ea typeface="楷体" panose="02010609060101010101" pitchFamily="49" charset="-122"/>
                      </a:rPr>
                      <m:t>0</m:t>
                    </m:r>
                    <m:r>
                      <a:rPr lang="en-US" altLang="zh-CN" sz="2600" b="0" i="1" smtClean="0">
                        <a:solidFill>
                          <a:srgbClr val="FF0000"/>
                        </a:solidFill>
                        <a:latin typeface="Cambria Math" panose="02040503050406030204" charset="0"/>
                        <a:ea typeface="楷体" panose="02010609060101010101" pitchFamily="49" charset="-122"/>
                      </a:rPr>
                      <m:t>,</m:t>
                    </m:r>
                  </m:oMath>
                </a14:m>
                <a:r>
                  <a:rPr lang="zh-CN" altLang="en-US" sz="2600" dirty="0">
                    <a:solidFill>
                      <a:srgbClr val="FF0000"/>
                    </a:solidFill>
                    <a:latin typeface="楷体" panose="02010609060101010101" pitchFamily="49" charset="-122"/>
                    <a:ea typeface="楷体" panose="02010609060101010101" pitchFamily="49" charset="-122"/>
                  </a:rPr>
                  <a:t>第三类</a:t>
                </a:r>
                <a:endParaRPr lang="zh-CN" altLang="en-US" sz="2600" dirty="0">
                  <a:solidFill>
                    <a:srgbClr val="FF0000"/>
                  </a:solidFill>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258692" y="462781"/>
                <a:ext cx="2061271" cy="1091425"/>
              </a:xfrm>
              <a:prstGeom prst="rect">
                <a:avLst/>
              </a:prstGeom>
              <a:blipFill rotWithShape="1">
                <a:blip r:embed="rId3"/>
                <a:stretch>
                  <a:fillRect l="-12" t="-4468" r="-12061" b="-44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573449" y="1991274"/>
                <a:ext cx="4912951"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zh-CN" altLang="en-US" sz="3000" i="1" smtClean="0">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0</m:t>
                    </m:r>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1</m:t>
                            </m:r>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𝑡</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r>
                          <a:rPr lang="en-US" altLang="zh-CN" sz="3000" i="1">
                            <a:latin typeface="Cambria Math" panose="02040503050406030204" charset="0"/>
                            <a:ea typeface="楷体" panose="02010609060101010101" pitchFamily="49" charset="-122"/>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573449" y="1991274"/>
                <a:ext cx="4912951" cy="721360"/>
              </a:xfrm>
              <a:prstGeom prst="rect">
                <a:avLst/>
              </a:prstGeom>
              <a:blipFill rotWithShape="1">
                <a:blip r:embed="rId4"/>
                <a:stretch>
                  <a:fillRect l="-1" t="-18562" b="-185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5405701" y="1991274"/>
                <a:ext cx="3067739"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r>
                      <a:rPr lang="zh-CN" altLang="en-US" sz="3000" b="0" i="1" smtClean="0">
                        <a:latin typeface="Cambria Math" panose="02040503050406030204" charset="0"/>
                        <a:ea typeface="楷体" panose="02010609060101010101" pitchFamily="49" charset="-122"/>
                      </a:rPr>
                      <m:t>𝜋</m:t>
                    </m:r>
                    <m:r>
                      <a:rPr lang="en-US" altLang="zh-CN" sz="3000" b="0" i="1" smtClean="0">
                        <a:latin typeface="Cambria Math" panose="02040503050406030204" charset="0"/>
                        <a:ea typeface="楷体" panose="02010609060101010101" pitchFamily="49" charset="-122"/>
                      </a:rPr>
                      <m:t>𝑖𝑅𝑒𝑠</m:t>
                    </m:r>
                    <m:r>
                      <a:rPr lang="en-US" altLang="zh-CN" sz="3000" b="0" i="1"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楷体" panose="02010609060101010101" pitchFamily="49" charset="-122"/>
                            <a:cs typeface="Cambria Math" panose="02040503050406030204" charset="0"/>
                          </a:rPr>
                          <m:t>1</m:t>
                        </m:r>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b="0" i="1" smtClean="0">
                                <a:latin typeface="Cambria Math" panose="02040503050406030204" charset="0"/>
                                <a:ea typeface="楷体" panose="02010609060101010101" pitchFamily="49" charset="-122"/>
                                <a:cs typeface="Cambria Math" panose="02040503050406030204" charset="0"/>
                              </a:rPr>
                              <m:t>𝑧</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𝑖</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5405701" y="1991274"/>
                <a:ext cx="3067739" cy="721360"/>
              </a:xfrm>
              <a:prstGeom prst="rect">
                <a:avLst/>
              </a:prstGeom>
              <a:blipFill rotWithShape="1">
                <a:blip r:embed="rId5"/>
                <a:stretch>
                  <a:fillRect l="-19" t="-18034" b="-180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5433240" y="2879102"/>
                <a:ext cx="863802"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𝜋</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433240" y="2879102"/>
                <a:ext cx="863802" cy="721360"/>
              </a:xfrm>
              <a:prstGeom prst="rect">
                <a:avLst/>
              </a:prstGeom>
              <a:blipFill rotWithShape="1">
                <a:blip r:embed="rId6"/>
                <a:stretch>
                  <a:fillRect l="-21" t="-2" r="44"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81869" y="3724187"/>
                <a:ext cx="5929834"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zh-CN" altLang="en-US" sz="300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&lt;</m:t>
                      </m:r>
                      <m:r>
                        <a:rPr lang="en-US" altLang="zh-CN" sz="3000" i="1" smtClean="0">
                          <a:latin typeface="Cambria Math" panose="02040503050406030204" charset="0"/>
                          <a:ea typeface="Cambria Math" panose="02040503050406030204" charset="0"/>
                        </a:rPr>
                        <m:t>0</m:t>
                      </m:r>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r>
                        <a:rPr lang="zh-CN" altLang="en-US" sz="3000" i="1">
                          <a:latin typeface="Cambria Math" panose="02040503050406030204" charset="0"/>
                          <a:ea typeface="楷体" panose="02010609060101010101" pitchFamily="49" charset="-122"/>
                        </a:rPr>
                        <m:t>𝜋</m:t>
                      </m:r>
                      <m:r>
                        <a:rPr lang="en-US" altLang="zh-CN" sz="3000" i="1">
                          <a:latin typeface="Cambria Math" panose="02040503050406030204" charset="0"/>
                          <a:ea typeface="楷体" panose="02010609060101010101" pitchFamily="49" charset="-122"/>
                        </a:rPr>
                        <m:t>𝑖𝑅𝑒𝑠</m:t>
                      </m:r>
                      <m:r>
                        <a:rPr lang="en-US" altLang="zh-CN" sz="3000" i="1">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sSup>
                            <m:sSupPr>
                              <m:ctrlPr>
                                <a:rPr lang="en-US" altLang="zh-CN" sz="300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𝑖</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𝑧</m:t>
                              </m:r>
                            </m:sup>
                          </m:sSup>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𝑧</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𝑖</m:t>
                      </m:r>
                      <m:r>
                        <a:rPr lang="en-US" altLang="zh-CN" sz="3000" i="1">
                          <a:latin typeface="Cambria Math" panose="02040503050406030204" charset="0"/>
                          <a:ea typeface="楷体" panose="02010609060101010101" pitchFamily="49" charset="-122"/>
                        </a:rPr>
                        <m:t>]</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381869" y="3724187"/>
                <a:ext cx="5929834" cy="721360"/>
              </a:xfrm>
              <a:prstGeom prst="rect">
                <a:avLst/>
              </a:prstGeom>
              <a:blipFill rotWithShape="1">
                <a:blip r:embed="rId7"/>
                <a:stretch>
                  <a:fillRect l="-4" t="-47611" r="7" b="-475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3034613" y="4716147"/>
                <a:ext cx="3057681"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r>
                        <a:rPr lang="zh-CN" altLang="en-US" sz="3000" i="1">
                          <a:latin typeface="Cambria Math" panose="02040503050406030204" charset="0"/>
                          <a:ea typeface="楷体" panose="02010609060101010101" pitchFamily="49" charset="-122"/>
                        </a:rPr>
                        <m:t>𝜋</m:t>
                      </m:r>
                      <m:r>
                        <a:rPr lang="en-US" altLang="zh-CN" sz="3000" i="1">
                          <a:latin typeface="Cambria Math" panose="02040503050406030204" charset="0"/>
                          <a:ea typeface="楷体" panose="02010609060101010101" pitchFamily="49" charset="-122"/>
                        </a:rPr>
                        <m:t>𝑖</m:t>
                      </m:r>
                      <m:r>
                        <a:rPr lang="en-US" altLang="zh-CN" sz="300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𝑧</m:t>
                              </m:r>
                            </m:sup>
                          </m:sSup>
                        </m:num>
                        <m:den>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𝑧</m:t>
                          </m:r>
                        </m:den>
                      </m:f>
                      <m:sSub>
                        <m:sSubPr>
                          <m:ctrlPr>
                            <a:rPr lang="en-US" altLang="zh-CN" sz="300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m:t>
                          </m:r>
                        </m:e>
                        <m:sub>
                          <m:r>
                            <a:rPr lang="en-US" altLang="zh-CN" sz="3000" b="0" i="1" smtClean="0">
                              <a:latin typeface="Cambria Math" panose="02040503050406030204" charset="0"/>
                              <a:ea typeface="楷体" panose="02010609060101010101" pitchFamily="49" charset="-122"/>
                            </a:rPr>
                            <m:t>𝑧</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𝑖</m:t>
                          </m:r>
                        </m:sub>
                      </m:sSub>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3034613" y="4716147"/>
                <a:ext cx="3057681" cy="721360"/>
              </a:xfrm>
              <a:prstGeom prst="rect">
                <a:avLst/>
              </a:prstGeom>
              <a:blipFill rotWithShape="1">
                <a:blip r:embed="rId8"/>
                <a:stretch>
                  <a:fillRect l="-19" t="-45599" r="3" b="-456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5944281" y="4882615"/>
                <a:ext cx="127796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𝜋</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zh-CN" altLang="en-US" sz="3000" i="1">
                              <a:latin typeface="Cambria Math" panose="02040503050406030204" charset="0"/>
                              <a:ea typeface="楷体" panose="02010609060101010101" pitchFamily="49" charset="-122"/>
                            </a:rPr>
                            <m:t>𝜔</m:t>
                          </m:r>
                        </m:sup>
                      </m:sSup>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5944281" y="4882615"/>
                <a:ext cx="1277967" cy="721360"/>
              </a:xfrm>
              <a:prstGeom prst="rect">
                <a:avLst/>
              </a:prstGeom>
              <a:blipFill rotWithShape="1">
                <a:blip r:embed="rId9"/>
                <a:stretch>
                  <a:fillRect l="-4" t="-14" r="31"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517857" y="5787910"/>
                <a:ext cx="5864186"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zh-CN" altLang="en-US" sz="300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&gt;</m:t>
                    </m:r>
                    <m:r>
                      <a:rPr lang="en-US" altLang="zh-CN" sz="3000" i="1" smtClean="0">
                        <a:latin typeface="Cambria Math" panose="02040503050406030204" charset="0"/>
                        <a:ea typeface="Cambria Math" panose="02040503050406030204" charset="0"/>
                      </a:rPr>
                      <m:t>0</m:t>
                    </m:r>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acc>
                      <m:accPr>
                        <m:chr m:val="̅"/>
                        <m:ctrlPr>
                          <a:rPr lang="en-US" altLang="zh-CN" sz="3000" b="0" i="1" smtClean="0">
                            <a:latin typeface="Cambria Math" panose="02040503050406030204" charset="0"/>
                            <a:ea typeface="楷体" panose="02010609060101010101" pitchFamily="49" charset="-122"/>
                          </a:rPr>
                        </m:ctrlPr>
                      </m:accPr>
                      <m:e>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楷体" panose="02010609060101010101" pitchFamily="49" charset="-122"/>
                                    <a:cs typeface="Cambria Math" panose="02040503050406030204" charset="0"/>
                                  </a:rPr>
                                  <m:t>1</m:t>
                                </m:r>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𝑡</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e>
                    </m:acc>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517857" y="5787910"/>
                <a:ext cx="5864186" cy="721360"/>
              </a:xfrm>
              <a:prstGeom prst="rect">
                <a:avLst/>
              </a:prstGeom>
              <a:blipFill rotWithShape="1">
                <a:blip r:embed="rId10"/>
                <a:stretch>
                  <a:fillRect l="-6" t="-23576" r="5" b="-236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3015515" y="2773133"/>
                <a:ext cx="2541224"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2</m:t>
                      </m:r>
                      <m:r>
                        <a:rPr lang="zh-CN" altLang="en-US" sz="3000" i="1">
                          <a:latin typeface="Cambria Math" panose="02040503050406030204" charset="0"/>
                          <a:ea typeface="楷体" panose="02010609060101010101" pitchFamily="49" charset="-122"/>
                        </a:rPr>
                        <m:t>𝜋</m:t>
                      </m:r>
                      <m:r>
                        <a:rPr lang="en-US" altLang="zh-CN" sz="3000" i="1">
                          <a:latin typeface="Cambria Math" panose="02040503050406030204" charset="0"/>
                          <a:ea typeface="楷体" panose="02010609060101010101" pitchFamily="49" charset="-122"/>
                        </a:rPr>
                        <m:t>𝑖</m:t>
                      </m:r>
                      <m:r>
                        <a:rPr lang="en-US" altLang="zh-CN" sz="300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rPr>
                            <m:t>1</m:t>
                          </m:r>
                        </m:num>
                        <m:den>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𝑧</m:t>
                          </m:r>
                        </m:den>
                      </m:f>
                      <m:sSub>
                        <m:sSubPr>
                          <m:ctrlPr>
                            <a:rPr lang="en-US" altLang="zh-CN" sz="300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m:t>
                          </m:r>
                        </m:e>
                        <m:sub>
                          <m:r>
                            <a:rPr lang="en-US" altLang="zh-CN" sz="3000" b="0" i="1" smtClean="0">
                              <a:latin typeface="Cambria Math" panose="02040503050406030204" charset="0"/>
                              <a:ea typeface="楷体" panose="02010609060101010101" pitchFamily="49" charset="-122"/>
                            </a:rPr>
                            <m:t>𝑧</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𝑖</m:t>
                          </m:r>
                        </m:sub>
                      </m:sSub>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3015515" y="2773133"/>
                <a:ext cx="2541224" cy="721360"/>
              </a:xfrm>
              <a:prstGeom prst="rect">
                <a:avLst/>
              </a:prstGeom>
              <a:blipFill rotWithShape="1">
                <a:blip r:embed="rId11"/>
                <a:stretch>
                  <a:fillRect l="-21" t="-38216" r="19" b="-3828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P spid="15" grpId="0"/>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55289" y="207596"/>
                <a:ext cx="8707755" cy="11328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cs typeface="Cambria Math" panose="02040503050406030204" charset="0"/>
                          </a:rPr>
                        </m:ctrlPr>
                      </m:fPr>
                      <m:num>
                        <m:r>
                          <a:rPr lang="en-US" altLang="zh-CN" sz="3000" b="0" i="1" smtClean="0">
                            <a:latin typeface="Cambria Math" panose="02040503050406030204" charset="0"/>
                            <a:ea typeface="楷体" panose="02010609060101010101" pitchFamily="49" charset="-122"/>
                            <a:cs typeface="Cambria Math" panose="02040503050406030204" charset="0"/>
                          </a:rPr>
                          <m:t>1</m:t>
                        </m:r>
                      </m:num>
                      <m:den>
                        <m:r>
                          <a:rPr lang="en-US" altLang="zh-CN" sz="3000" b="0" i="1" smtClean="0">
                            <a:latin typeface="Cambria Math" panose="02040503050406030204" charset="0"/>
                            <a:ea typeface="楷体" panose="02010609060101010101" pitchFamily="49" charset="-122"/>
                            <a:cs typeface="Cambria Math" panose="02040503050406030204" charset="0"/>
                          </a:rPr>
                          <m:t>1</m:t>
                        </m:r>
                        <m:r>
                          <a:rPr lang="en-US" altLang="zh-CN" sz="3000" b="0" i="1" smtClean="0">
                            <a:latin typeface="Cambria Math" panose="02040503050406030204" charset="0"/>
                            <a:ea typeface="楷体" panose="02010609060101010101" pitchFamily="49" charset="-122"/>
                            <a:cs typeface="Cambria Math" panose="02040503050406030204" charset="0"/>
                          </a:rPr>
                          <m:t>+</m:t>
                        </m:r>
                        <m:sSup>
                          <m:sSupPr>
                            <m:ctrlPr>
                              <a:rPr lang="en-US" altLang="zh-CN" sz="3000" b="0" i="1" smtClean="0">
                                <a:latin typeface="Cambria Math" panose="02040503050406030204" charset="0"/>
                                <a:ea typeface="楷体" panose="02010609060101010101" pitchFamily="49" charset="-122"/>
                                <a:cs typeface="Cambria Math" panose="02040503050406030204" charset="0"/>
                              </a:rPr>
                            </m:ctrlPr>
                          </m:sSupPr>
                          <m:e>
                            <m:r>
                              <a:rPr lang="en-US" altLang="zh-CN" sz="3000" b="0" i="1" smtClean="0">
                                <a:latin typeface="Cambria Math" panose="02040503050406030204" charset="0"/>
                                <a:ea typeface="楷体" panose="02010609060101010101" pitchFamily="49" charset="-122"/>
                                <a:cs typeface="Cambria Math" panose="02040503050406030204" charset="0"/>
                              </a:rPr>
                              <m:t>𝑡</m:t>
                            </m:r>
                          </m:e>
                          <m:sup>
                            <m:r>
                              <a:rPr lang="en-US" altLang="zh-CN" sz="3000" b="0" i="1" smtClean="0">
                                <a:latin typeface="Cambria Math" panose="02040503050406030204" charset="0"/>
                                <a:ea typeface="楷体" panose="02010609060101010101" pitchFamily="49" charset="-122"/>
                                <a:cs typeface="Cambria Math" panose="02040503050406030204" charset="0"/>
                              </a:rPr>
                              <m:t>2</m:t>
                            </m:r>
                          </m:sup>
                        </m:sSup>
                      </m:den>
                    </m:f>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b="0" i="1" dirty="0"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55289" y="207596"/>
                <a:ext cx="8707755" cy="1132840"/>
              </a:xfrm>
              <a:prstGeom prst="rect">
                <a:avLst/>
              </a:prstGeom>
              <a:blipFill rotWithShape="1">
                <a:blip r:embed="rId1"/>
                <a:stretch>
                  <a:fillRect l="-1" t="-52" r="1" b="52"/>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8" name="标题 1"/>
              <p:cNvSpPr txBox="1"/>
              <p:nvPr/>
            </p:nvSpPr>
            <p:spPr>
              <a:xfrm>
                <a:off x="55289" y="1290937"/>
                <a:ext cx="5864186"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zh-CN" altLang="en-US" sz="300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&gt;</m:t>
                    </m:r>
                    <m:r>
                      <a:rPr lang="en-US" altLang="zh-CN" sz="3000" i="1" smtClean="0">
                        <a:latin typeface="Cambria Math" panose="02040503050406030204" charset="0"/>
                        <a:ea typeface="Cambria Math" panose="02040503050406030204" charset="0"/>
                      </a:rPr>
                      <m:t>0</m:t>
                    </m:r>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acc>
                      <m:accPr>
                        <m:chr m:val="̅"/>
                        <m:ctrlPr>
                          <a:rPr lang="en-US" altLang="zh-CN" sz="3000" b="0" i="1" smtClean="0">
                            <a:latin typeface="Cambria Math" panose="02040503050406030204" charset="0"/>
                            <a:ea typeface="楷体" panose="02010609060101010101" pitchFamily="49" charset="-122"/>
                          </a:rPr>
                        </m:ctrlPr>
                      </m:accPr>
                      <m:e>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f>
                              <m:fPr>
                                <m:ctrlPr>
                                  <a:rPr lang="en-US" altLang="zh-CN" sz="3000" i="1">
                                    <a:latin typeface="Cambria Math" panose="02040503050406030204" charset="0"/>
                                    <a:ea typeface="楷体" panose="02010609060101010101" pitchFamily="49" charset="-122"/>
                                    <a:cs typeface="Cambria Math" panose="02040503050406030204" charset="0"/>
                                  </a:rPr>
                                </m:ctrlPr>
                              </m:fPr>
                              <m:num>
                                <m:r>
                                  <a:rPr lang="en-US" altLang="zh-CN" sz="3000" i="1">
                                    <a:latin typeface="Cambria Math" panose="02040503050406030204" charset="0"/>
                                    <a:ea typeface="楷体" panose="02010609060101010101" pitchFamily="49" charset="-122"/>
                                    <a:cs typeface="Cambria Math" panose="02040503050406030204" charset="0"/>
                                  </a:rPr>
                                  <m:t>1</m:t>
                                </m:r>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𝑡</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𝑑𝑡</m:t>
                            </m:r>
                          </m:e>
                        </m:nary>
                      </m:e>
                    </m:acc>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55289" y="1290937"/>
                <a:ext cx="5864186" cy="721360"/>
              </a:xfrm>
              <a:prstGeom prst="rect">
                <a:avLst/>
              </a:prstGeom>
              <a:blipFill rotWithShape="1">
                <a:blip r:embed="rId2"/>
                <a:stretch>
                  <a:fillRect l="-1" t="-23589" b="-235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712459" y="2362426"/>
                <a:ext cx="302954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acc>
                      <m:accPr>
                        <m:chr m:val="̅"/>
                        <m:ctrlPr>
                          <a:rPr lang="en-US" altLang="zh-CN" sz="3000" b="0" i="1" smtClean="0">
                            <a:latin typeface="Cambria Math" panose="02040503050406030204" charset="0"/>
                            <a:ea typeface="楷体" panose="02010609060101010101" pitchFamily="49" charset="-122"/>
                          </a:rPr>
                        </m:ctrlPr>
                      </m:accPr>
                      <m:e>
                        <m:r>
                          <a:rPr lang="en-US" altLang="zh-CN" sz="3000" b="0" i="1" smtClean="0">
                            <a:latin typeface="Cambria Math" panose="02040503050406030204" charset="0"/>
                            <a:ea typeface="楷体" panose="02010609060101010101" pitchFamily="49" charset="-122"/>
                          </a:rPr>
                          <m:t>2</m:t>
                        </m:r>
                        <m:r>
                          <a:rPr lang="zh-CN" altLang="en-US" sz="3000" b="0" i="1" smtClean="0">
                            <a:latin typeface="Cambria Math" panose="02040503050406030204" charset="0"/>
                            <a:ea typeface="楷体" panose="02010609060101010101" pitchFamily="49" charset="-122"/>
                          </a:rPr>
                          <m:t>𝜋</m:t>
                        </m:r>
                        <m:r>
                          <a:rPr lang="en-US" altLang="zh-CN" sz="3000" b="0" i="1" smtClean="0">
                            <a:latin typeface="Cambria Math" panose="02040503050406030204" charset="0"/>
                            <a:ea typeface="楷体" panose="02010609060101010101" pitchFamily="49" charset="-122"/>
                          </a:rPr>
                          <m:t>𝑖𝑅𝑒𝑠</m:t>
                        </m:r>
                        <m:r>
                          <a:rPr lang="en-US" altLang="zh-CN" sz="3000" b="0" i="1"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cs typeface="Cambria Math" panose="02040503050406030204" charset="0"/>
                              </a:rPr>
                            </m:ctrlPr>
                          </m:fPr>
                          <m:num>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𝑧</m:t>
                                </m:r>
                              </m:sup>
                            </m:sSup>
                          </m:num>
                          <m:den>
                            <m:r>
                              <a:rPr lang="en-US" altLang="zh-CN" sz="3000" i="1">
                                <a:latin typeface="Cambria Math" panose="02040503050406030204" charset="0"/>
                                <a:ea typeface="楷体" panose="02010609060101010101" pitchFamily="49" charset="-122"/>
                                <a:cs typeface="Cambria Math" panose="02040503050406030204" charset="0"/>
                              </a:rPr>
                              <m:t>1</m:t>
                            </m:r>
                            <m:r>
                              <a:rPr lang="en-US" altLang="zh-CN" sz="3000" i="1">
                                <a:latin typeface="Cambria Math" panose="02040503050406030204" charset="0"/>
                                <a:ea typeface="楷体" panose="02010609060101010101" pitchFamily="49" charset="-122"/>
                                <a:cs typeface="Cambria Math" panose="02040503050406030204" charset="0"/>
                              </a:rPr>
                              <m:t>+</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b="0" i="1" smtClean="0">
                                    <a:latin typeface="Cambria Math" panose="02040503050406030204" charset="0"/>
                                    <a:ea typeface="楷体" panose="02010609060101010101" pitchFamily="49" charset="-122"/>
                                    <a:cs typeface="Cambria Math" panose="02040503050406030204" charset="0"/>
                                  </a:rPr>
                                  <m:t>𝑧</m:t>
                                </m:r>
                              </m:e>
                              <m:sup>
                                <m:r>
                                  <a:rPr lang="en-US" altLang="zh-CN" sz="3000" i="1">
                                    <a:latin typeface="Cambria Math" panose="02040503050406030204" charset="0"/>
                                    <a:ea typeface="楷体" panose="02010609060101010101" pitchFamily="49" charset="-122"/>
                                    <a:cs typeface="Cambria Math" panose="02040503050406030204" charset="0"/>
                                  </a:rPr>
                                  <m:t>2</m:t>
                                </m:r>
                              </m:sup>
                            </m:sSup>
                          </m:den>
                        </m:f>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𝑖</m:t>
                        </m:r>
                        <m:r>
                          <a:rPr lang="en-US" altLang="zh-CN" sz="3000" b="0" i="1" smtClean="0">
                            <a:latin typeface="Cambria Math" panose="02040503050406030204" charset="0"/>
                            <a:ea typeface="楷体" panose="02010609060101010101" pitchFamily="49" charset="-122"/>
                          </a:rPr>
                          <m:t>]</m:t>
                        </m:r>
                      </m:e>
                    </m:acc>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712459" y="2362426"/>
                <a:ext cx="3029547" cy="721360"/>
              </a:xfrm>
              <a:prstGeom prst="rect">
                <a:avLst/>
              </a:prstGeom>
              <a:blipFill rotWithShape="1">
                <a:blip r:embed="rId3"/>
                <a:stretch>
                  <a:fillRect l="-21" t="-31193" r="19" b="-313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3742006" y="2397596"/>
                <a:ext cx="3029547"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acc>
                      <m:accPr>
                        <m:chr m:val="̅"/>
                        <m:ctrlPr>
                          <a:rPr lang="en-US" altLang="zh-CN" sz="3000" b="0" i="1" smtClean="0">
                            <a:latin typeface="Cambria Math" panose="02040503050406030204" charset="0"/>
                            <a:ea typeface="楷体" panose="02010609060101010101" pitchFamily="49" charset="-122"/>
                          </a:rPr>
                        </m:ctrlPr>
                      </m:accPr>
                      <m:e>
                        <m:r>
                          <a:rPr lang="en-US" altLang="zh-CN" sz="3000" b="0" i="1" smtClean="0">
                            <a:latin typeface="Cambria Math" panose="02040503050406030204" charset="0"/>
                            <a:ea typeface="楷体" panose="02010609060101010101" pitchFamily="49" charset="-122"/>
                          </a:rPr>
                          <m:t>2</m:t>
                        </m:r>
                        <m:r>
                          <a:rPr lang="zh-CN" altLang="en-US" sz="3000" b="0" i="1" smtClean="0">
                            <a:latin typeface="Cambria Math" panose="02040503050406030204" charset="0"/>
                            <a:ea typeface="楷体" panose="02010609060101010101" pitchFamily="49" charset="-122"/>
                          </a:rPr>
                          <m:t>𝜋</m:t>
                        </m:r>
                        <m:r>
                          <a:rPr lang="en-US" altLang="zh-CN" sz="3000" b="0" i="1" smtClean="0">
                            <a:latin typeface="Cambria Math" panose="02040503050406030204" charset="0"/>
                            <a:ea typeface="楷体" panose="02010609060101010101" pitchFamily="49" charset="-122"/>
                          </a:rPr>
                          <m:t>𝑖</m:t>
                        </m:r>
                        <m:f>
                          <m:fPr>
                            <m:ctrlPr>
                              <a:rPr lang="en-US" altLang="zh-CN" sz="3000" i="1">
                                <a:latin typeface="Cambria Math" panose="02040503050406030204" charset="0"/>
                                <a:ea typeface="楷体" panose="02010609060101010101" pitchFamily="49" charset="-122"/>
                                <a:cs typeface="Cambria Math" panose="02040503050406030204" charset="0"/>
                              </a:rPr>
                            </m:ctrlPr>
                          </m:fPr>
                          <m:num>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𝑧</m:t>
                                </m:r>
                              </m:sup>
                            </m:sSup>
                          </m:num>
                          <m:den>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𝑧</m:t>
                            </m:r>
                          </m:den>
                        </m:f>
                        <m:sSub>
                          <m:sSubPr>
                            <m:ctrlPr>
                              <a:rPr lang="en-US" altLang="zh-CN" sz="3000" i="1">
                                <a:latin typeface="Cambria Math" panose="02040503050406030204" charset="0"/>
                                <a:ea typeface="楷体" panose="02010609060101010101" pitchFamily="49" charset="-122"/>
                              </a:rPr>
                            </m:ctrlPr>
                          </m:sSubPr>
                          <m:e>
                            <m:r>
                              <a:rPr lang="en-US" altLang="zh-CN" sz="3000" i="1">
                                <a:latin typeface="Cambria Math" panose="02040503050406030204" charset="0"/>
                                <a:ea typeface="楷体" panose="02010609060101010101" pitchFamily="49" charset="-122"/>
                              </a:rPr>
                              <m:t>|</m:t>
                            </m:r>
                          </m:e>
                          <m:sub>
                            <m:r>
                              <a:rPr lang="en-US" altLang="zh-CN" sz="3000" i="1">
                                <a:latin typeface="Cambria Math" panose="02040503050406030204" charset="0"/>
                                <a:ea typeface="楷体" panose="02010609060101010101" pitchFamily="49" charset="-122"/>
                              </a:rPr>
                              <m:t>𝑧</m:t>
                            </m:r>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𝑖</m:t>
                            </m:r>
                          </m:sub>
                        </m:sSub>
                      </m:e>
                    </m:acc>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3742006" y="2397596"/>
                <a:ext cx="3029547" cy="721360"/>
              </a:xfrm>
              <a:prstGeom prst="rect">
                <a:avLst/>
              </a:prstGeom>
              <a:blipFill rotWithShape="1">
                <a:blip r:embed="rId4"/>
                <a:stretch>
                  <a:fillRect l="-19" t="-30523" r="18" b="-305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6194170" y="2545307"/>
                <a:ext cx="1528994"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acc>
                      <m:accPr>
                        <m:chr m:val="̅"/>
                        <m:ctrlPr>
                          <a:rPr lang="en-US" altLang="zh-CN" sz="3000" b="0" i="1" smtClean="0">
                            <a:latin typeface="Cambria Math" panose="02040503050406030204" charset="0"/>
                            <a:ea typeface="楷体" panose="02010609060101010101" pitchFamily="49" charset="-122"/>
                          </a:rPr>
                        </m:ctrlPr>
                      </m:accPr>
                      <m:e>
                        <m:r>
                          <a:rPr lang="zh-CN" altLang="en-US" sz="3000" b="0" i="1" smtClean="0">
                            <a:latin typeface="Cambria Math" panose="02040503050406030204" charset="0"/>
                            <a:ea typeface="楷体" panose="02010609060101010101" pitchFamily="49" charset="-122"/>
                          </a:rPr>
                          <m:t>𝜋</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𝜔</m:t>
                            </m:r>
                          </m:sup>
                        </m:sSup>
                      </m:e>
                    </m:acc>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6194170" y="2545307"/>
                <a:ext cx="1528994" cy="721360"/>
              </a:xfrm>
              <a:prstGeom prst="rect">
                <a:avLst/>
              </a:prstGeom>
              <a:blipFill rotWithShape="1">
                <a:blip r:embed="rId5"/>
                <a:stretch>
                  <a:fillRect l="-25" t="-1000" r="19" b="-10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7465445" y="2590473"/>
                <a:ext cx="1528994"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𝜋</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𝜔</m:t>
                          </m:r>
                        </m:sup>
                      </m:sSup>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7465445" y="2590473"/>
                <a:ext cx="1528994" cy="721360"/>
              </a:xfrm>
              <a:prstGeom prst="rect">
                <a:avLst/>
              </a:prstGeom>
              <a:blipFill rotWithShape="1">
                <a:blip r:embed="rId6"/>
                <a:stretch>
                  <a:fillRect l="-25" t="-43" r="20"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266305" y="4024056"/>
                <a:ext cx="5203403"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eqArr>
                            <m:eqArrPr>
                              <m:ctrlPr>
                                <a:rPr lang="en-US" altLang="zh-CN" sz="3000" b="0" i="1" smtClean="0">
                                  <a:latin typeface="Cambria Math" panose="02040503050406030204" charset="0"/>
                                  <a:ea typeface="楷体" panose="02010609060101010101" pitchFamily="49" charset="-122"/>
                                </a:rPr>
                              </m:ctrlPr>
                            </m:eqArrPr>
                            <m:e>
                              <m:r>
                                <a:rPr lang="en-US" altLang="zh-CN" sz="3000" b="0" i="1" smtClean="0">
                                  <a:latin typeface="Cambria Math" panose="02040503050406030204" charset="0"/>
                                  <a:ea typeface="楷体" panose="02010609060101010101" pitchFamily="49" charset="-122"/>
                                </a:rPr>
                                <m:t>    </m:t>
                              </m:r>
                              <m:r>
                                <a:rPr lang="zh-CN" altLang="en-US" sz="3000" b="0" i="1" smtClean="0">
                                  <a:latin typeface="Cambria Math" panose="02040503050406030204" charset="0"/>
                                  <a:ea typeface="楷体" panose="02010609060101010101" pitchFamily="49" charset="-122"/>
                                </a:rPr>
                                <m:t>𝜋</m:t>
                              </m:r>
                              <m:r>
                                <a:rPr lang="en-US" altLang="zh-CN" sz="3000" b="0" i="1" smtClean="0">
                                  <a:latin typeface="Cambria Math" panose="02040503050406030204" charset="0"/>
                                  <a:ea typeface="楷体" panose="02010609060101010101" pitchFamily="49" charset="-122"/>
                                </a:rPr>
                                <m:t>   ,</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0</m:t>
                              </m:r>
                            </m:e>
                            <m:e>
                              <m:r>
                                <a:rPr lang="zh-CN" altLang="en-US" sz="3000" i="1">
                                  <a:latin typeface="Cambria Math" panose="02040503050406030204" charset="0"/>
                                  <a:ea typeface="楷体" panose="02010609060101010101" pitchFamily="49" charset="-122"/>
                                </a:rPr>
                                <m:t>𝜋</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zh-CN" altLang="en-US" sz="3000" i="1">
                                      <a:latin typeface="Cambria Math" panose="02040503050406030204" charset="0"/>
                                      <a:ea typeface="楷体" panose="02010609060101010101" pitchFamily="49" charset="-122"/>
                                    </a:rPr>
                                    <m:t>𝜔</m:t>
                                  </m:r>
                                </m:sup>
                              </m:sSup>
                              <m:r>
                                <a:rPr lang="en-US" altLang="zh-CN" sz="3000" b="0" i="1" smtClean="0">
                                  <a:latin typeface="Cambria Math" panose="02040503050406030204" charset="0"/>
                                  <a:ea typeface="楷体" panose="02010609060101010101" pitchFamily="49" charset="-122"/>
                                </a:rPr>
                                <m:t>  </m:t>
                              </m:r>
                              <m:r>
                                <a:rPr lang="en-US" altLang="zh-CN" sz="3000" b="0" i="1" smtClean="0">
                                  <a:latin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&lt;</m:t>
                              </m:r>
                              <m:r>
                                <a:rPr lang="en-US" altLang="zh-CN" sz="3000" i="1">
                                  <a:latin typeface="Cambria Math" panose="02040503050406030204" charset="0"/>
                                  <a:ea typeface="Cambria Math" panose="02040503050406030204" charset="0"/>
                                </a:rPr>
                                <m:t>0</m:t>
                              </m:r>
                            </m:e>
                            <m:e>
                              <m:r>
                                <a:rPr lang="zh-CN" altLang="en-US" sz="3000" i="1">
                                  <a:latin typeface="Cambria Math" panose="02040503050406030204" charset="0"/>
                                  <a:ea typeface="楷体" panose="02010609060101010101" pitchFamily="49" charset="-122"/>
                                </a:rPr>
                                <m:t>𝜋</m:t>
                              </m:r>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b="0" i="1" smtClean="0">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𝜔</m:t>
                                  </m:r>
                                </m:sup>
                              </m:sSup>
                              <m:r>
                                <a:rPr lang="en-US" altLang="zh-CN" sz="3000" i="1">
                                  <a:latin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&gt;</m:t>
                              </m:r>
                              <m:r>
                                <a:rPr lang="en-US" altLang="zh-CN" sz="3000" i="1">
                                  <a:latin typeface="Cambria Math" panose="02040503050406030204" charset="0"/>
                                  <a:ea typeface="Cambria Math" panose="02040503050406030204" charset="0"/>
                                </a:rPr>
                                <m:t>0</m:t>
                              </m:r>
                            </m:e>
                          </m:eqArr>
                        </m:e>
                      </m:d>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266305" y="4024056"/>
                <a:ext cx="5203403" cy="721360"/>
              </a:xfrm>
              <a:prstGeom prst="rect">
                <a:avLst/>
              </a:prstGeom>
              <a:blipFill rotWithShape="1">
                <a:blip r:embed="rId7"/>
                <a:stretch>
                  <a:fillRect l="-5" t="-80114" r="9" b="-8027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5" grpId="0"/>
      <p:bldP spid="6" grpId="0"/>
      <p:bldP spid="7" grpId="0"/>
      <p:bldP spid="13"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 y="1308100"/>
            <a:ext cx="8975090" cy="1059815"/>
          </a:xfrm>
        </p:spPr>
        <p:txBody>
          <a:bodyPr>
            <a:noAutofit/>
          </a:bodyPr>
          <a:lstStyle/>
          <a:p>
            <a:pPr fontAlgn="auto">
              <a:lnSpc>
                <a:spcPct val="110000"/>
              </a:lnSpc>
            </a:pPr>
            <a:r>
              <a:rPr lang="zh-CN" altLang="en-US" sz="3000" b="1" dirty="0">
                <a:latin typeface="楷体" panose="02010609060101010101" pitchFamily="49" charset="-122"/>
                <a:ea typeface="楷体" panose="02010609060101010101" pitchFamily="49" charset="-122"/>
              </a:rPr>
              <a:t>平时</a:t>
            </a:r>
            <a:r>
              <a:rPr lang="zh-CN" altLang="en-US" sz="3000" dirty="0">
                <a:latin typeface="楷体" panose="02010609060101010101" pitchFamily="49" charset="-122"/>
                <a:ea typeface="楷体" panose="02010609060101010101" pitchFamily="49" charset="-122"/>
              </a:rPr>
              <a:t>：以时域为时间横坐标，时域分析就是观察一件事物随时间的变化规律</a:t>
            </a:r>
            <a:endParaRPr lang="zh-CN" altLang="en-US" sz="3000" dirty="0">
              <a:latin typeface="楷体" panose="02010609060101010101" pitchFamily="49" charset="-122"/>
              <a:ea typeface="楷体" panose="02010609060101010101" pitchFamily="49" charset="-122"/>
            </a:endParaRPr>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5915025"/>
            <a:ext cx="9144000" cy="942975"/>
          </a:xfrm>
        </p:spPr>
      </p:pic>
      <p:sp>
        <p:nvSpPr>
          <p:cNvPr id="6" name="标题 1"/>
          <p:cNvSpPr txBox="1"/>
          <p:nvPr/>
        </p:nvSpPr>
        <p:spPr>
          <a:xfrm>
            <a:off x="2180000" y="374334"/>
            <a:ext cx="3985973"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楷体" panose="02010609060101010101" pitchFamily="49" charset="-122"/>
                <a:ea typeface="楷体" panose="02010609060101010101" pitchFamily="49" charset="-122"/>
              </a:rPr>
              <a:t>第四章  积分变换</a:t>
            </a:r>
            <a:endParaRPr lang="zh-CN" altLang="en-US" sz="3600" b="1" dirty="0">
              <a:latin typeface="楷体" panose="02010609060101010101" pitchFamily="49" charset="-122"/>
              <a:ea typeface="楷体" panose="02010609060101010101" pitchFamily="49" charset="-122"/>
            </a:endParaRPr>
          </a:p>
        </p:txBody>
      </p:sp>
      <p:sp>
        <p:nvSpPr>
          <p:cNvPr id="7" name="标题 1"/>
          <p:cNvSpPr txBox="1"/>
          <p:nvPr/>
        </p:nvSpPr>
        <p:spPr>
          <a:xfrm>
            <a:off x="59690" y="2626995"/>
            <a:ext cx="8902065" cy="30206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3000" b="1" dirty="0">
                <a:latin typeface="楷体" panose="02010609060101010101" pitchFamily="49" charset="-122"/>
                <a:ea typeface="楷体" panose="02010609060101010101" pitchFamily="49" charset="-122"/>
              </a:rPr>
              <a:t>现在</a:t>
            </a:r>
            <a:r>
              <a:rPr lang="zh-CN" altLang="en-US" sz="3000" dirty="0">
                <a:latin typeface="楷体" panose="02010609060101010101" pitchFamily="49" charset="-122"/>
                <a:ea typeface="楷体" panose="02010609060101010101" pitchFamily="49" charset="-122"/>
              </a:rPr>
              <a:t>：频域是以频率为横坐标，就是观察一件事物在不同频率上的分布情况。信号不只和时间有关，还和频率有关，在不同频率下信号的响应也不一样。信号的计算，在时间域往往要解</a:t>
            </a:r>
            <a:r>
              <a:rPr lang="zh-CN" altLang="en-US" sz="3000" dirty="0">
                <a:solidFill>
                  <a:srgbClr val="FF0000"/>
                </a:solidFill>
                <a:latin typeface="楷体" panose="02010609060101010101" pitchFamily="49" charset="-122"/>
                <a:ea typeface="楷体" panose="02010609060101010101" pitchFamily="49" charset="-122"/>
              </a:rPr>
              <a:t>微分方程</a:t>
            </a:r>
            <a:r>
              <a:rPr lang="zh-CN" altLang="en-US" sz="3000" dirty="0">
                <a:latin typeface="楷体" panose="02010609060101010101" pitchFamily="49" charset="-122"/>
                <a:ea typeface="楷体" panose="02010609060101010101" pitchFamily="49" charset="-122"/>
              </a:rPr>
              <a:t>。而用傅里叶和拉普拉斯变换到复频域后就变成了</a:t>
            </a:r>
            <a:r>
              <a:rPr lang="zh-CN" altLang="en-US" sz="3000" dirty="0">
                <a:solidFill>
                  <a:srgbClr val="FF0000"/>
                </a:solidFill>
                <a:latin typeface="楷体" panose="02010609060101010101" pitchFamily="49" charset="-122"/>
                <a:ea typeface="楷体" panose="02010609060101010101" pitchFamily="49" charset="-122"/>
              </a:rPr>
              <a:t>代数方程</a:t>
            </a:r>
            <a:r>
              <a:rPr lang="zh-CN" altLang="en-US" sz="3000" dirty="0">
                <a:latin typeface="楷体" panose="02010609060101010101" pitchFamily="49" charset="-122"/>
                <a:ea typeface="楷体" panose="02010609060101010101" pitchFamily="49" charset="-122"/>
              </a:rPr>
              <a:t>，求解起来方便</a:t>
            </a:r>
            <a:endParaRPr lang="zh-CN" altLang="en-US" sz="3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22036" y="1010450"/>
                <a:ext cx="6053681" cy="7330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𝐷𝑒𝑓</m:t>
                    </m:r>
                  </m:oMath>
                </a14:m>
                <a:r>
                  <a:rPr lang="zh-CN" altLang="en-US" sz="3000" dirty="0">
                    <a:latin typeface="楷体" panose="02010609060101010101" pitchFamily="49" charset="-122"/>
                    <a:ea typeface="楷体" panose="02010609060101010101" pitchFamily="49" charset="-122"/>
                  </a:rPr>
                  <a:t>：</a:t>
                </a:r>
                <a14:m>
                  <m:oMath xmlns:m="http://schemas.openxmlformats.org/officeDocument/2006/math">
                    <m:r>
                      <a:rPr lang="en-US" altLang="zh-CN" sz="300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上的函数</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，称</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22036" y="1010450"/>
                <a:ext cx="6053681" cy="733046"/>
              </a:xfrm>
              <a:prstGeom prst="rect">
                <a:avLst/>
              </a:prstGeom>
              <a:blipFill rotWithShape="1">
                <a:blip r:embed="rId1"/>
                <a:stretch>
                  <a:fillRect l="-2" t="-23" r="6"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1825772" y="1564331"/>
                <a:ext cx="5691066" cy="11069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b="0" i="1" smtClean="0">
                            <a:solidFill>
                              <a:srgbClr val="FF0000"/>
                            </a:solidFill>
                            <a:latin typeface="Cambria Math" panose="02040503050406030204" charset="0"/>
                            <a:ea typeface="楷体" panose="02010609060101010101" pitchFamily="49" charset="-122"/>
                          </a:rPr>
                        </m:ctrlPr>
                      </m:sSupPr>
                      <m:e>
                        <m:r>
                          <a:rPr lang="en-US" altLang="zh-CN" sz="3000" b="0" i="1" smtClean="0">
                            <a:solidFill>
                              <a:srgbClr val="FF0000"/>
                            </a:solidFill>
                            <a:latin typeface="Cambria Math" panose="02040503050406030204" charset="0"/>
                            <a:ea typeface="Cambria Math" panose="02040503050406030204" charset="0"/>
                          </a:rPr>
                          <m:t>ℱ</m:t>
                        </m:r>
                      </m:e>
                      <m:sup>
                        <m:r>
                          <a:rPr lang="en-US" altLang="zh-CN" sz="3000" i="1">
                            <a:solidFill>
                              <a:srgbClr val="FF0000"/>
                            </a:solidFill>
                            <a:latin typeface="Cambria Math" panose="02040503050406030204" charset="0"/>
                            <a:ea typeface="楷体" panose="02010609060101010101" pitchFamily="49" charset="-122"/>
                          </a:rPr>
                          <m:t>−</m:t>
                        </m:r>
                        <m:r>
                          <a:rPr lang="en-US" altLang="zh-CN" sz="3000" i="1" smtClean="0">
                            <a:solidFill>
                              <a:srgbClr val="FF0000"/>
                            </a:solidFill>
                            <a:latin typeface="Cambria Math" panose="02040503050406030204" charset="0"/>
                            <a:ea typeface="楷体" panose="02010609060101010101" pitchFamily="49" charset="-122"/>
                          </a:rPr>
                          <m:t>1</m:t>
                        </m:r>
                      </m:sup>
                    </m:sSup>
                    <m:d>
                      <m:dPr>
                        <m:begChr m:val="["/>
                        <m:endChr m:val="]"/>
                        <m:ctrlPr>
                          <a:rPr lang="en-US" altLang="zh-CN" sz="3000" b="0" i="1" smtClean="0">
                            <a:solidFill>
                              <a:srgbClr val="FF0000"/>
                            </a:solidFill>
                            <a:latin typeface="Cambria Math" panose="02040503050406030204" charset="0"/>
                            <a:ea typeface="楷体" panose="02010609060101010101" pitchFamily="49" charset="-122"/>
                          </a:rPr>
                        </m:ctrlPr>
                      </m:dPr>
                      <m:e>
                        <m:r>
                          <a:rPr lang="en-US" altLang="zh-CN" sz="3000" b="0" i="1" smtClean="0">
                            <a:solidFill>
                              <a:srgbClr val="FF0000"/>
                            </a:solidFill>
                            <a:latin typeface="Cambria Math" panose="02040503050406030204" charset="0"/>
                            <a:ea typeface="楷体" panose="02010609060101010101" pitchFamily="49" charset="-122"/>
                          </a:rPr>
                          <m:t>𝑓</m:t>
                        </m:r>
                        <m:r>
                          <a:rPr lang="en-US" altLang="zh-CN" sz="3000" b="0" i="1" smtClean="0">
                            <a:solidFill>
                              <a:srgbClr val="FF0000"/>
                            </a:solidFill>
                            <a:latin typeface="Cambria Math" panose="02040503050406030204" charset="0"/>
                            <a:ea typeface="楷体" panose="02010609060101010101" pitchFamily="49" charset="-122"/>
                          </a:rPr>
                          <m:t>(</m:t>
                        </m:r>
                        <m:r>
                          <a:rPr lang="zh-CN" altLang="en-US" sz="3000" b="0" i="1" smtClean="0">
                            <a:solidFill>
                              <a:srgbClr val="FF0000"/>
                            </a:solidFill>
                            <a:latin typeface="Cambria Math" panose="02040503050406030204" charset="0"/>
                            <a:ea typeface="楷体" panose="02010609060101010101" pitchFamily="49" charset="-122"/>
                          </a:rPr>
                          <m:t>𝜔</m:t>
                        </m:r>
                        <m:r>
                          <a:rPr lang="en-US" altLang="zh-CN" sz="3000" b="0" i="1" smtClean="0">
                            <a:solidFill>
                              <a:srgbClr val="FF0000"/>
                            </a:solidFill>
                            <a:latin typeface="Cambria Math" panose="02040503050406030204" charset="0"/>
                            <a:ea typeface="楷体" panose="02010609060101010101" pitchFamily="49" charset="-122"/>
                          </a:rPr>
                          <m:t>)</m:t>
                        </m:r>
                      </m:e>
                    </m:d>
                    <m:r>
                      <a:rPr lang="en-US" altLang="zh-CN" sz="3000" b="0" i="1" smtClean="0">
                        <a:solidFill>
                          <a:srgbClr val="FF0000"/>
                        </a:solidFill>
                        <a:latin typeface="Cambria Math" panose="02040503050406030204" charset="0"/>
                        <a:ea typeface="楷体" panose="02010609060101010101" pitchFamily="49" charset="-122"/>
                      </a:rPr>
                      <m:t>=</m:t>
                    </m:r>
                    <m:f>
                      <m:fPr>
                        <m:ctrlPr>
                          <a:rPr lang="en-US" altLang="zh-CN" sz="3000" b="0" i="1" smtClean="0">
                            <a:solidFill>
                              <a:srgbClr val="FF0000"/>
                            </a:solidFill>
                            <a:latin typeface="Cambria Math" panose="02040503050406030204" charset="0"/>
                            <a:ea typeface="楷体" panose="02010609060101010101" pitchFamily="49" charset="-122"/>
                          </a:rPr>
                        </m:ctrlPr>
                      </m:fPr>
                      <m:num>
                        <m:r>
                          <a:rPr lang="en-US" altLang="zh-CN" sz="3000" b="0" i="1" smtClean="0">
                            <a:solidFill>
                              <a:srgbClr val="FF0000"/>
                            </a:solidFill>
                            <a:latin typeface="Cambria Math" panose="02040503050406030204" charset="0"/>
                            <a:ea typeface="楷体" panose="02010609060101010101" pitchFamily="49" charset="-122"/>
                          </a:rPr>
                          <m:t>1</m:t>
                        </m:r>
                      </m:num>
                      <m:den>
                        <m:r>
                          <a:rPr lang="en-US" altLang="zh-CN" sz="3000" b="0" i="1" smtClean="0">
                            <a:solidFill>
                              <a:srgbClr val="FF0000"/>
                            </a:solidFill>
                            <a:latin typeface="Cambria Math" panose="02040503050406030204" charset="0"/>
                            <a:ea typeface="楷体" panose="02010609060101010101" pitchFamily="49" charset="-122"/>
                          </a:rPr>
                          <m:t>2</m:t>
                        </m:r>
                        <m:r>
                          <a:rPr lang="zh-CN" altLang="en-US" sz="3000" b="0" i="1" smtClean="0">
                            <a:solidFill>
                              <a:srgbClr val="FF0000"/>
                            </a:solidFill>
                            <a:latin typeface="Cambria Math" panose="02040503050406030204" charset="0"/>
                            <a:ea typeface="楷体" panose="02010609060101010101" pitchFamily="49" charset="-122"/>
                          </a:rPr>
                          <m:t>𝜋</m:t>
                        </m:r>
                      </m:den>
                    </m:f>
                    <m:nary>
                      <m:naryPr>
                        <m:ctrlPr>
                          <a:rPr lang="en-US" altLang="zh-CN" sz="3000" b="0" i="1" smtClean="0">
                            <a:solidFill>
                              <a:srgbClr val="FF0000"/>
                            </a:solidFill>
                            <a:latin typeface="Cambria Math" panose="02040503050406030204" charset="0"/>
                            <a:ea typeface="楷体" panose="02010609060101010101" pitchFamily="49" charset="-122"/>
                          </a:rPr>
                        </m:ctrlPr>
                      </m:naryPr>
                      <m:sub>
                        <m:r>
                          <m:rPr>
                            <m:brk m:alnAt="23"/>
                          </m:rPr>
                          <a:rPr lang="en-US" altLang="zh-CN" sz="3000" b="0" i="1" smtClean="0">
                            <a:solidFill>
                              <a:srgbClr val="FF0000"/>
                            </a:solidFill>
                            <a:latin typeface="Cambria Math" panose="02040503050406030204" charset="0"/>
                            <a:ea typeface="楷体" panose="02010609060101010101" pitchFamily="49" charset="-122"/>
                          </a:rPr>
                          <m:t>−</m:t>
                        </m:r>
                        <m:r>
                          <a:rPr lang="en-US" altLang="zh-CN" sz="3000" b="0" i="1" smtClean="0">
                            <a:solidFill>
                              <a:srgbClr val="FF0000"/>
                            </a:solidFill>
                            <a:latin typeface="Cambria Math" panose="02040503050406030204" charset="0"/>
                            <a:ea typeface="Cambria Math" panose="02040503050406030204" charset="0"/>
                          </a:rPr>
                          <m:t>∞</m:t>
                        </m:r>
                      </m:sub>
                      <m:sup>
                        <m:r>
                          <a:rPr lang="en-US" altLang="zh-CN" sz="3000" b="0" i="1" smtClean="0">
                            <a:solidFill>
                              <a:srgbClr val="FF0000"/>
                            </a:solidFill>
                            <a:latin typeface="Cambria Math" panose="02040503050406030204" charset="0"/>
                            <a:ea typeface="楷体" panose="02010609060101010101" pitchFamily="49" charset="-122"/>
                          </a:rPr>
                          <m:t>+</m:t>
                        </m:r>
                        <m:r>
                          <a:rPr lang="en-US" altLang="zh-CN" sz="3000" b="0" i="1" smtClean="0">
                            <a:solidFill>
                              <a:srgbClr val="FF0000"/>
                            </a:solidFill>
                            <a:latin typeface="Cambria Math" panose="02040503050406030204" charset="0"/>
                            <a:ea typeface="Cambria Math" panose="02040503050406030204" charset="0"/>
                          </a:rPr>
                          <m:t>∞</m:t>
                        </m:r>
                      </m:sup>
                      <m:e>
                        <m:r>
                          <a:rPr lang="en-US" altLang="zh-CN" sz="3000" b="0" i="1" smtClean="0">
                            <a:solidFill>
                              <a:srgbClr val="FF0000"/>
                            </a:solidFill>
                            <a:latin typeface="Cambria Math" panose="02040503050406030204" charset="0"/>
                            <a:ea typeface="楷体" panose="02010609060101010101" pitchFamily="49" charset="-122"/>
                          </a:rPr>
                          <m:t>𝑓</m:t>
                        </m:r>
                        <m:r>
                          <a:rPr lang="en-US" altLang="zh-CN" sz="3000" b="0" i="1" smtClean="0">
                            <a:solidFill>
                              <a:srgbClr val="FF0000"/>
                            </a:solidFill>
                            <a:latin typeface="Cambria Math" panose="02040503050406030204" charset="0"/>
                            <a:ea typeface="楷体" panose="02010609060101010101" pitchFamily="49" charset="-122"/>
                          </a:rPr>
                          <m:t>(</m:t>
                        </m:r>
                        <m:r>
                          <a:rPr lang="zh-CN" altLang="en-US" sz="3000" b="0" i="1" smtClean="0">
                            <a:solidFill>
                              <a:srgbClr val="FF0000"/>
                            </a:solidFill>
                            <a:latin typeface="Cambria Math" panose="02040503050406030204" charset="0"/>
                            <a:ea typeface="楷体" panose="02010609060101010101" pitchFamily="49" charset="-122"/>
                          </a:rPr>
                          <m:t>𝜔</m:t>
                        </m:r>
                        <m:r>
                          <a:rPr lang="en-US" altLang="zh-CN" sz="3000" b="0" i="1" smtClean="0">
                            <a:solidFill>
                              <a:srgbClr val="FF0000"/>
                            </a:solidFill>
                            <a:latin typeface="Cambria Math" panose="02040503050406030204" charset="0"/>
                            <a:ea typeface="楷体" panose="02010609060101010101" pitchFamily="49" charset="-122"/>
                          </a:rPr>
                          <m:t>)</m:t>
                        </m:r>
                        <m:sSup>
                          <m:sSupPr>
                            <m:ctrlPr>
                              <a:rPr lang="en-US" altLang="zh-CN" sz="3000" b="0" i="1" smtClean="0">
                                <a:solidFill>
                                  <a:srgbClr val="FF0000"/>
                                </a:solidFill>
                                <a:latin typeface="Cambria Math" panose="02040503050406030204" charset="0"/>
                                <a:ea typeface="楷体" panose="02010609060101010101" pitchFamily="49" charset="-122"/>
                              </a:rPr>
                            </m:ctrlPr>
                          </m:sSupPr>
                          <m:e>
                            <m:r>
                              <a:rPr lang="en-US" altLang="zh-CN" sz="3000" b="0" i="1" smtClean="0">
                                <a:solidFill>
                                  <a:srgbClr val="FF0000"/>
                                </a:solidFill>
                                <a:latin typeface="Cambria Math" panose="02040503050406030204" charset="0"/>
                                <a:ea typeface="楷体" panose="02010609060101010101" pitchFamily="49" charset="-122"/>
                              </a:rPr>
                              <m:t>𝑒</m:t>
                            </m:r>
                          </m:e>
                          <m:sup>
                            <m:r>
                              <a:rPr lang="en-US" altLang="zh-CN" sz="3000" b="0" i="1" smtClean="0">
                                <a:solidFill>
                                  <a:srgbClr val="FF0000"/>
                                </a:solidFill>
                                <a:latin typeface="Cambria Math" panose="02040503050406030204" charset="0"/>
                                <a:ea typeface="楷体" panose="02010609060101010101" pitchFamily="49" charset="-122"/>
                              </a:rPr>
                              <m:t>𝑖</m:t>
                            </m:r>
                            <m:r>
                              <a:rPr lang="zh-CN" altLang="en-US" sz="3000" b="0" i="1" smtClean="0">
                                <a:solidFill>
                                  <a:srgbClr val="FF0000"/>
                                </a:solidFill>
                                <a:latin typeface="Cambria Math" panose="02040503050406030204" charset="0"/>
                                <a:ea typeface="楷体" panose="02010609060101010101" pitchFamily="49" charset="-122"/>
                              </a:rPr>
                              <m:t>𝜔</m:t>
                            </m:r>
                            <m:r>
                              <a:rPr lang="en-US" altLang="zh-CN" sz="3000" b="0" i="1" smtClean="0">
                                <a:solidFill>
                                  <a:srgbClr val="FF0000"/>
                                </a:solidFill>
                                <a:latin typeface="Cambria Math" panose="02040503050406030204" charset="0"/>
                                <a:ea typeface="楷体" panose="02010609060101010101" pitchFamily="49" charset="-122"/>
                              </a:rPr>
                              <m:t>𝑡</m:t>
                            </m:r>
                          </m:sup>
                        </m:sSup>
                        <m:r>
                          <a:rPr lang="en-US" altLang="zh-CN" sz="3000" b="0" i="1" smtClean="0">
                            <a:solidFill>
                              <a:srgbClr val="FF0000"/>
                            </a:solidFill>
                            <a:latin typeface="Cambria Math" panose="02040503050406030204" charset="0"/>
                            <a:ea typeface="楷体" panose="02010609060101010101" pitchFamily="49" charset="-122"/>
                          </a:rPr>
                          <m:t>𝑑</m:t>
                        </m:r>
                        <m:r>
                          <a:rPr lang="zh-CN" altLang="en-US" sz="3000" b="0" i="1" smtClean="0">
                            <a:solidFill>
                              <a:srgbClr val="FF0000"/>
                            </a:solidFill>
                            <a:latin typeface="Cambria Math" panose="02040503050406030204" charset="0"/>
                            <a:ea typeface="楷体" panose="02010609060101010101" pitchFamily="49" charset="-122"/>
                          </a:rPr>
                          <m:t>𝜔</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825772" y="1564331"/>
                <a:ext cx="5691066" cy="1106954"/>
              </a:xfrm>
              <a:prstGeom prst="rect">
                <a:avLst/>
              </a:prstGeom>
              <a:blipFill rotWithShape="1">
                <a:blip r:embed="rId2"/>
                <a:stretch>
                  <a:fillRect l="-3" t="-29" r="6" b="43"/>
                </a:stretch>
              </a:blipFill>
            </p:spPr>
            <p:txBody>
              <a:bodyPr/>
              <a:lstStyle/>
              <a:p>
                <a:r>
                  <a:rPr lang="zh-CN" altLang="en-US">
                    <a:noFill/>
                  </a:rPr>
                  <a:t> </a:t>
                </a:r>
              </a:p>
            </p:txBody>
          </p:sp>
        </mc:Fallback>
      </mc:AlternateContent>
      <p:sp>
        <p:nvSpPr>
          <p:cNvPr id="6" name="标题 1"/>
          <p:cNvSpPr>
            <a:spLocks noGrp="1"/>
          </p:cNvSpPr>
          <p:nvPr>
            <p:ph type="title"/>
          </p:nvPr>
        </p:nvSpPr>
        <p:spPr>
          <a:xfrm>
            <a:off x="122036" y="571399"/>
            <a:ext cx="6103493" cy="504424"/>
          </a:xfrm>
        </p:spPr>
        <p:txBody>
          <a:bodyPr>
            <a:normAutofit fontScale="90000"/>
          </a:bodyPr>
          <a:lstStyle/>
          <a:p>
            <a:r>
              <a:rPr lang="zh-CN" altLang="en-US" sz="2700" dirty="0">
                <a:latin typeface="楷体" panose="02010609060101010101" pitchFamily="49" charset="-122"/>
                <a:ea typeface="楷体" panose="02010609060101010101" pitchFamily="49" charset="-122"/>
              </a:rPr>
              <a:t>    </a:t>
            </a:r>
            <a:br>
              <a:rPr lang="en-US" altLang="zh-CN" sz="2700" dirty="0">
                <a:latin typeface="楷体" panose="02010609060101010101" pitchFamily="49" charset="-122"/>
                <a:ea typeface="楷体" panose="02010609060101010101" pitchFamily="49" charset="-122"/>
              </a:rPr>
            </a:br>
            <a:r>
              <a:rPr lang="zh-CN" altLang="en-US" sz="3675" b="1" dirty="0">
                <a:latin typeface="楷体" panose="02010609060101010101" pitchFamily="49" charset="-122"/>
                <a:ea typeface="楷体" panose="02010609060101010101" pitchFamily="49" charset="-122"/>
              </a:rPr>
              <a:t>二、傅里叶逆变换</a:t>
            </a:r>
            <a:br>
              <a:rPr lang="en-US" altLang="zh-CN" sz="2700" dirty="0">
                <a:latin typeface="楷体" panose="02010609060101010101" pitchFamily="49" charset="-122"/>
                <a:ea typeface="楷体" panose="02010609060101010101" pitchFamily="49" charset="-122"/>
              </a:rPr>
            </a:br>
            <a:r>
              <a:rPr lang="en-US" altLang="zh-CN"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标题 1"/>
              <p:cNvSpPr txBox="1"/>
              <p:nvPr/>
            </p:nvSpPr>
            <p:spPr>
              <a:xfrm>
                <a:off x="1140363" y="2559552"/>
                <a:ext cx="4299145" cy="7330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为</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en-US" altLang="zh-CN" sz="3000" i="1" smtClean="0">
                        <a:solidFill>
                          <a:srgbClr val="FF0000"/>
                        </a:solidFill>
                        <a:latin typeface="Cambria Math" panose="02040503050406030204" charset="0"/>
                        <a:ea typeface="楷体" panose="02010609060101010101" pitchFamily="49" charset="-122"/>
                      </a:rPr>
                      <m:t>𝐹𝑜𝑢𝑟𝑖𝑒𝑟</m:t>
                    </m:r>
                    <m:r>
                      <a:rPr lang="zh-CN" altLang="en-US" sz="3000" i="1" smtClean="0">
                        <a:solidFill>
                          <a:srgbClr val="FF0000"/>
                        </a:solidFill>
                        <a:latin typeface="Cambria Math" panose="02040503050406030204" charset="0"/>
                        <a:ea typeface="楷体" panose="02010609060101010101" pitchFamily="49" charset="-122"/>
                      </a:rPr>
                      <m:t>逆变换</m:t>
                    </m:r>
                  </m:oMath>
                </a14:m>
                <a:endParaRPr lang="zh-CN" altLang="en-US"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140363" y="2559552"/>
                <a:ext cx="4299145" cy="733046"/>
              </a:xfrm>
              <a:prstGeom prst="rect">
                <a:avLst/>
              </a:prstGeom>
              <a:blipFill rotWithShape="1">
                <a:blip r:embed="rId3"/>
                <a:stretch>
                  <a:fillRect l="-13" t="-68" r="2" b="17"/>
                </a:stretch>
              </a:blipFill>
            </p:spPr>
            <p:txBody>
              <a:bodyPr/>
              <a:lstStyle/>
              <a:p>
                <a:r>
                  <a:rPr lang="zh-CN" altLang="en-US">
                    <a:noFill/>
                  </a:rPr>
                  <a:t> </a:t>
                </a:r>
              </a:p>
            </p:txBody>
          </p:sp>
        </mc:Fallback>
      </mc:AlternateContent>
      <p:grpSp>
        <p:nvGrpSpPr>
          <p:cNvPr id="8" name="组合 7"/>
          <p:cNvGrpSpPr/>
          <p:nvPr/>
        </p:nvGrpSpPr>
        <p:grpSpPr>
          <a:xfrm>
            <a:off x="0" y="-53864"/>
            <a:ext cx="9088711" cy="516645"/>
            <a:chOff x="0" y="82323"/>
            <a:chExt cx="9088711" cy="516645"/>
          </a:xfrm>
        </p:grpSpPr>
        <p:cxnSp>
          <p:nvCxnSpPr>
            <p:cNvPr id="9" name="直接连接符 8"/>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2" name="标题 1"/>
              <p:cNvSpPr txBox="1"/>
              <p:nvPr/>
            </p:nvSpPr>
            <p:spPr>
              <a:xfrm>
                <a:off x="98590" y="3612954"/>
                <a:ext cx="6513225" cy="721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任何函数</a:t>
                </a:r>
                <a14:m>
                  <m:oMath xmlns:m="http://schemas.openxmlformats.org/officeDocument/2006/math">
                    <m:r>
                      <a:rPr lang="en-US" altLang="zh-CN" sz="3000" b="0" i="1" smtClean="0">
                        <a:latin typeface="Cambria Math" panose="02040503050406030204" charset="0"/>
                        <a:ea typeface="Cambria Math" panose="02040503050406030204" charset="0"/>
                      </a:rPr>
                      <m:t>𝑓</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oMath>
                </a14:m>
                <a:r>
                  <a:rPr lang="zh-CN" altLang="en-US" sz="3000" dirty="0">
                    <a:latin typeface="楷体" panose="02010609060101010101" pitchFamily="49" charset="-122"/>
                    <a:ea typeface="楷体" panose="02010609060101010101" pitchFamily="49" charset="-122"/>
                  </a:rPr>
                  <a:t>看成</a:t>
                </a:r>
                <a14:m>
                  <m:oMath xmlns:m="http://schemas.openxmlformats.org/officeDocument/2006/math">
                    <m:r>
                      <a:rPr lang="en-US" altLang="zh-CN" sz="3000" i="1">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func>
                      <m:funcPr>
                        <m:ctrlPr>
                          <a:rPr lang="en-US" altLang="zh-CN" sz="3000" b="0" i="1" smtClean="0">
                            <a:latin typeface="Cambria Math" panose="02040503050406030204" charset="0"/>
                            <a:ea typeface="Cambria Math" panose="02040503050406030204" charset="0"/>
                          </a:rPr>
                        </m:ctrlPr>
                      </m:funcPr>
                      <m:fName>
                        <m:limLow>
                          <m:limLowPr>
                            <m:ctrlPr>
                              <a:rPr lang="en-US" altLang="zh-CN" sz="3000" b="0" i="1" smtClean="0">
                                <a:latin typeface="Cambria Math" panose="02040503050406030204" charset="0"/>
                                <a:ea typeface="Cambria Math" panose="02040503050406030204" charset="0"/>
                              </a:rPr>
                            </m:ctrlPr>
                          </m:limLowPr>
                          <m:e>
                            <m:r>
                              <m:rPr>
                                <m:sty m:val="p"/>
                              </m:rPr>
                              <a:rPr lang="en-US" altLang="zh-CN" sz="3000" b="0" i="0" smtClean="0">
                                <a:latin typeface="Cambria Math" panose="02040503050406030204" charset="0"/>
                                <a:ea typeface="Cambria Math" panose="02040503050406030204" charset="0"/>
                              </a:rPr>
                              <m:t>lim</m:t>
                            </m:r>
                          </m:e>
                          <m:lim>
                            <m:r>
                              <a:rPr lang="en-US" altLang="zh-CN" sz="3000" b="0" i="1" smtClean="0">
                                <a:latin typeface="Cambria Math" panose="02040503050406030204" charset="0"/>
                                <a:ea typeface="Cambria Math" panose="02040503050406030204" charset="0"/>
                              </a:rPr>
                              <m:t>𝑇</m:t>
                            </m:r>
                            <m:groupChr>
                              <m:groupChrPr>
                                <m:chr m:val="→"/>
                                <m:pos m:val="top"/>
                                <m:ctrlPr>
                                  <a:rPr lang="en-US" altLang="zh-CN" sz="3000" b="0" i="1" smtClean="0">
                                    <a:latin typeface="Cambria Math" panose="02040503050406030204" charset="0"/>
                                    <a:ea typeface="Cambria Math" panose="02040503050406030204" charset="0"/>
                                  </a:rPr>
                                </m:ctrlPr>
                              </m:groupChrPr>
                              <m:e/>
                            </m:groupChr>
                            <m:r>
                              <a:rPr lang="en-US" altLang="zh-CN" sz="3000" b="0" i="1" smtClean="0">
                                <a:latin typeface="Cambria Math" panose="02040503050406030204" charset="0"/>
                                <a:ea typeface="Cambria Math" panose="02040503050406030204" charset="0"/>
                              </a:rPr>
                              <m:t>+∞</m:t>
                            </m:r>
                          </m:lim>
                        </m:limLow>
                      </m:fName>
                      <m:e>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𝑇</m:t>
                            </m:r>
                          </m:sub>
                        </m:sSub>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e>
                    </m:func>
                  </m:oMath>
                </a14:m>
                <a:r>
                  <a:rPr lang="en-US" altLang="zh-CN"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98590" y="3612954"/>
                <a:ext cx="6513225" cy="721360"/>
              </a:xfrm>
              <a:prstGeom prst="rect">
                <a:avLst/>
              </a:prstGeom>
              <a:blipFill rotWithShape="1">
                <a:blip r:embed="rId4"/>
                <a:stretch>
                  <a:fillRect l="-3" t="-7191" r="3" b="-72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22036" y="4418720"/>
                <a:ext cx="4906010" cy="6692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由</a:t>
                </a:r>
                <a14:m>
                  <m:oMath xmlns:m="http://schemas.openxmlformats.org/officeDocument/2006/math">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i="1">
                            <a:latin typeface="Cambria Math" panose="02040503050406030204" charset="0"/>
                            <a:ea typeface="Cambria Math" panose="02040503050406030204" charset="0"/>
                          </a:rPr>
                          <m:t>𝑇</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m:t>
                    </m:r>
                    <m:nary>
                      <m:naryPr>
                        <m:chr m:val="∑"/>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𝑛</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m:t>
                        </m:r>
                      </m:sup>
                      <m:e>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𝐶</m:t>
                            </m:r>
                          </m:e>
                          <m:sub>
                            <m:r>
                              <a:rPr lang="en-US" altLang="zh-CN" sz="3000" i="1">
                                <a:latin typeface="Cambria Math" panose="02040503050406030204" charset="0"/>
                                <a:ea typeface="Cambria Math" panose="02040503050406030204" charset="0"/>
                              </a:rPr>
                              <m:t>𝑛</m:t>
                            </m:r>
                          </m:sub>
                        </m:sSub>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𝑒</m:t>
                            </m:r>
                          </m:e>
                          <m:sup>
                            <m:r>
                              <a:rPr lang="en-US" altLang="zh-CN" sz="3000" i="1">
                                <a:latin typeface="Cambria Math" panose="02040503050406030204" charset="0"/>
                                <a:ea typeface="Cambria Math" panose="02040503050406030204" charset="0"/>
                              </a:rPr>
                              <m:t>𝑖𝑛</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𝑡</m:t>
                            </m:r>
                          </m:sup>
                        </m:sSup>
                      </m:e>
                    </m:nary>
                  </m:oMath>
                </a14:m>
                <a:r>
                  <a:rPr lang="en-US" altLang="zh-CN" sz="3000" dirty="0">
                    <a:latin typeface="楷体" panose="02010609060101010101" pitchFamily="49" charset="-122"/>
                    <a:ea typeface="楷体" panose="02010609060101010101" pitchFamily="49" charset="-122"/>
                  </a:rPr>
                  <a:t>,</a:t>
                </a:r>
                <a:r>
                  <a:rPr lang="en-US" altLang="zh-CN" sz="3000" dirty="0">
                    <a:ea typeface="Cambria Math" panose="02040503050406030204" charset="0"/>
                  </a:rPr>
                  <a:t> </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22036" y="4418720"/>
                <a:ext cx="4906010" cy="669290"/>
              </a:xfrm>
              <a:prstGeom prst="rect">
                <a:avLst/>
              </a:prstGeom>
              <a:blipFill rotWithShape="1">
                <a:blip r:embed="rId5"/>
                <a:stretch>
                  <a:fillRect l="-2" t="-58" r="2"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4639360" y="3995755"/>
                <a:ext cx="4030933" cy="109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2800" i="1" smtClean="0">
                            <a:solidFill>
                              <a:schemeClr val="tx1"/>
                            </a:solidFill>
                            <a:latin typeface="Cambria Math" panose="02040503050406030204" charset="0"/>
                            <a:ea typeface="楷体" panose="02010609060101010101" pitchFamily="49" charset="-122"/>
                          </a:rPr>
                        </m:ctrlPr>
                      </m:sSubPr>
                      <m:e>
                        <m:r>
                          <a:rPr lang="en-US" altLang="zh-CN" sz="2800" i="1">
                            <a:solidFill>
                              <a:schemeClr val="tx1"/>
                            </a:solidFill>
                            <a:latin typeface="Cambria Math" panose="02040503050406030204" charset="0"/>
                            <a:ea typeface="楷体" panose="02010609060101010101" pitchFamily="49" charset="-122"/>
                          </a:rPr>
                          <m:t>𝐶</m:t>
                        </m:r>
                      </m:e>
                      <m:sub>
                        <m:r>
                          <a:rPr lang="en-US" altLang="zh-CN" sz="2800" i="1">
                            <a:solidFill>
                              <a:schemeClr val="tx1"/>
                            </a:solidFill>
                            <a:latin typeface="Cambria Math" panose="02040503050406030204" charset="0"/>
                            <a:ea typeface="楷体" panose="02010609060101010101" pitchFamily="49" charset="-122"/>
                          </a:rPr>
                          <m:t>𝑛</m:t>
                        </m:r>
                      </m:sub>
                    </m:sSub>
                    <m:r>
                      <a:rPr lang="en-US" altLang="zh-CN" sz="2800" b="0" i="0" smtClean="0">
                        <a:solidFill>
                          <a:schemeClr val="tx1"/>
                        </a:solidFill>
                        <a:latin typeface="Cambria Math" panose="02040503050406030204" charset="0"/>
                        <a:ea typeface="楷体" panose="02010609060101010101" pitchFamily="49" charset="-122"/>
                      </a:rPr>
                      <m:t>=</m:t>
                    </m:r>
                    <m:f>
                      <m:fPr>
                        <m:ctrlPr>
                          <a:rPr lang="en-US" altLang="zh-CN" sz="2800" b="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1</m:t>
                        </m:r>
                      </m:num>
                      <m:den>
                        <m:r>
                          <a:rPr lang="en-US" altLang="zh-CN" sz="2800" b="0" i="1" smtClean="0">
                            <a:solidFill>
                              <a:schemeClr val="tx1"/>
                            </a:solidFill>
                            <a:latin typeface="Cambria Math" panose="02040503050406030204" charset="0"/>
                            <a:ea typeface="楷体" panose="02010609060101010101" pitchFamily="49" charset="-122"/>
                          </a:rPr>
                          <m:t>𝑇</m:t>
                        </m:r>
                      </m:den>
                    </m:f>
                    <m:nary>
                      <m:naryPr>
                        <m:ctrlPr>
                          <a:rPr lang="en-US" altLang="zh-CN" sz="2800" b="0" i="1" smtClean="0">
                            <a:solidFill>
                              <a:schemeClr val="tx1"/>
                            </a:solidFill>
                            <a:latin typeface="Cambria Math" panose="02040503050406030204" charset="0"/>
                            <a:ea typeface="楷体" panose="02010609060101010101" pitchFamily="49" charset="-122"/>
                          </a:rPr>
                        </m:ctrlPr>
                      </m:naryPr>
                      <m:sub>
                        <m:r>
                          <m:rPr>
                            <m:brk m:alnAt="23"/>
                          </m:rPr>
                          <a:rPr lang="en-US" altLang="zh-CN" sz="2800" b="0" i="1" smtClean="0">
                            <a:solidFill>
                              <a:schemeClr val="tx1"/>
                            </a:solidFill>
                            <a:latin typeface="Cambria Math" panose="02040503050406030204" charset="0"/>
                            <a:ea typeface="楷体" panose="02010609060101010101" pitchFamily="49" charset="-122"/>
                          </a:rPr>
                          <m:t>−</m:t>
                        </m:r>
                        <m:f>
                          <m:fPr>
                            <m:ctrlPr>
                              <a:rPr lang="en-US" altLang="zh-CN" sz="2800" b="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𝑇</m:t>
                            </m:r>
                          </m:num>
                          <m:den>
                            <m:r>
                              <a:rPr lang="en-US" altLang="zh-CN" sz="2800" b="0" i="1" smtClean="0">
                                <a:solidFill>
                                  <a:schemeClr val="tx1"/>
                                </a:solidFill>
                                <a:latin typeface="Cambria Math" panose="02040503050406030204" charset="0"/>
                                <a:ea typeface="楷体" panose="02010609060101010101" pitchFamily="49" charset="-122"/>
                              </a:rPr>
                              <m:t>2</m:t>
                            </m:r>
                          </m:den>
                        </m:f>
                      </m:sub>
                      <m:sup>
                        <m:f>
                          <m:fPr>
                            <m:ctrlPr>
                              <a:rPr lang="en-US" altLang="zh-CN" sz="2800" b="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𝑇</m:t>
                            </m:r>
                          </m:num>
                          <m:den>
                            <m:r>
                              <a:rPr lang="en-US" altLang="zh-CN" sz="2800" b="0" i="1" smtClean="0">
                                <a:solidFill>
                                  <a:schemeClr val="tx1"/>
                                </a:solidFill>
                                <a:latin typeface="Cambria Math" panose="02040503050406030204" charset="0"/>
                                <a:ea typeface="楷体" panose="02010609060101010101" pitchFamily="49" charset="-122"/>
                              </a:rPr>
                              <m:t>2</m:t>
                            </m:r>
                          </m:den>
                        </m:f>
                      </m:sup>
                      <m:e>
                        <m:sSub>
                          <m:sSubPr>
                            <m:ctrlPr>
                              <a:rPr lang="en-US" altLang="zh-CN" sz="2800" b="0" i="1" smtClean="0">
                                <a:solidFill>
                                  <a:schemeClr val="tx1"/>
                                </a:solidFill>
                                <a:latin typeface="Cambria Math" panose="02040503050406030204" charset="0"/>
                                <a:ea typeface="楷体" panose="02010609060101010101" pitchFamily="49" charset="-122"/>
                              </a:rPr>
                            </m:ctrlPr>
                          </m:sSubPr>
                          <m:e>
                            <m:r>
                              <a:rPr lang="en-US" altLang="zh-CN" sz="2800" b="0" i="1" smtClean="0">
                                <a:solidFill>
                                  <a:schemeClr val="tx1"/>
                                </a:solidFill>
                                <a:latin typeface="Cambria Math" panose="02040503050406030204" charset="0"/>
                                <a:ea typeface="楷体" panose="02010609060101010101" pitchFamily="49" charset="-122"/>
                              </a:rPr>
                              <m:t>𝑓</m:t>
                            </m:r>
                          </m:e>
                          <m:sub>
                            <m:r>
                              <a:rPr lang="en-US" altLang="zh-CN" sz="2800" b="0" i="1" smtClean="0">
                                <a:solidFill>
                                  <a:schemeClr val="tx1"/>
                                </a:solidFill>
                                <a:latin typeface="Cambria Math" panose="02040503050406030204" charset="0"/>
                                <a:ea typeface="楷体" panose="02010609060101010101" pitchFamily="49" charset="-122"/>
                              </a:rPr>
                              <m:t>𝑇</m:t>
                            </m:r>
                          </m:sub>
                        </m:sSub>
                        <m:d>
                          <m:dPr>
                            <m:ctrlPr>
                              <a:rPr lang="en-US" altLang="zh-CN" sz="2800" b="0" i="1" smtClean="0">
                                <a:solidFill>
                                  <a:schemeClr val="tx1"/>
                                </a:solidFill>
                                <a:latin typeface="Cambria Math" panose="02040503050406030204" charset="0"/>
                                <a:ea typeface="楷体" panose="02010609060101010101" pitchFamily="49" charset="-122"/>
                              </a:rPr>
                            </m:ctrlPr>
                          </m:dPr>
                          <m:e>
                            <m:r>
                              <a:rPr lang="en-US" altLang="zh-CN" sz="2800" b="0" i="1" smtClean="0">
                                <a:solidFill>
                                  <a:schemeClr val="tx1"/>
                                </a:solidFill>
                                <a:latin typeface="Cambria Math" panose="02040503050406030204" charset="0"/>
                                <a:ea typeface="楷体" panose="02010609060101010101" pitchFamily="49" charset="-122"/>
                              </a:rPr>
                              <m:t>𝑡</m:t>
                            </m:r>
                          </m:e>
                        </m:d>
                        <m:sSup>
                          <m:sSupPr>
                            <m:ctrlPr>
                              <a:rPr lang="en-US" altLang="zh-CN" sz="2800" b="0" i="1" smtClean="0">
                                <a:solidFill>
                                  <a:schemeClr val="tx1"/>
                                </a:solidFill>
                                <a:latin typeface="Cambria Math" panose="02040503050406030204" charset="0"/>
                                <a:ea typeface="楷体" panose="02010609060101010101" pitchFamily="49" charset="-122"/>
                              </a:rPr>
                            </m:ctrlPr>
                          </m:sSupPr>
                          <m:e>
                            <m:r>
                              <a:rPr lang="en-US" altLang="zh-CN" sz="2800" b="0" i="1" smtClean="0">
                                <a:solidFill>
                                  <a:schemeClr val="tx1"/>
                                </a:solidFill>
                                <a:latin typeface="Cambria Math" panose="02040503050406030204" charset="0"/>
                                <a:ea typeface="楷体" panose="02010609060101010101" pitchFamily="49" charset="-122"/>
                              </a:rPr>
                              <m:t>𝑒</m:t>
                            </m:r>
                          </m:e>
                          <m:sup>
                            <m:r>
                              <a:rPr lang="en-US" altLang="zh-CN" sz="2800" b="0" i="1" smtClean="0">
                                <a:solidFill>
                                  <a:schemeClr val="tx1"/>
                                </a:solidFill>
                                <a:latin typeface="Cambria Math" panose="02040503050406030204" charset="0"/>
                                <a:ea typeface="楷体" panose="02010609060101010101" pitchFamily="49" charset="-122"/>
                              </a:rPr>
                              <m:t>−</m:t>
                            </m:r>
                            <m:r>
                              <a:rPr lang="en-US" altLang="zh-CN" sz="2800" b="0" i="1" smtClean="0">
                                <a:solidFill>
                                  <a:schemeClr val="tx1"/>
                                </a:solidFill>
                                <a:latin typeface="Cambria Math" panose="02040503050406030204" charset="0"/>
                                <a:ea typeface="楷体" panose="02010609060101010101" pitchFamily="49" charset="-122"/>
                              </a:rPr>
                              <m:t>𝑖𝑛</m:t>
                            </m:r>
                            <m:r>
                              <a:rPr lang="zh-CN" altLang="en-US" sz="2800" b="0" i="1" smtClean="0">
                                <a:solidFill>
                                  <a:schemeClr val="tx1"/>
                                </a:solidFill>
                                <a:latin typeface="Cambria Math" panose="02040503050406030204" charset="0"/>
                                <a:ea typeface="楷体" panose="02010609060101010101" pitchFamily="49" charset="-122"/>
                              </a:rPr>
                              <m:t>𝜔</m:t>
                            </m:r>
                            <m:r>
                              <a:rPr lang="en-US" altLang="zh-CN" sz="2800" b="0" i="1" smtClean="0">
                                <a:solidFill>
                                  <a:schemeClr val="tx1"/>
                                </a:solidFill>
                                <a:latin typeface="Cambria Math" panose="02040503050406030204" charset="0"/>
                                <a:ea typeface="楷体" panose="02010609060101010101" pitchFamily="49" charset="-122"/>
                              </a:rPr>
                              <m:t>𝑡</m:t>
                            </m:r>
                          </m:sup>
                        </m:sSup>
                        <m:r>
                          <a:rPr lang="en-US" altLang="zh-CN" sz="2800" b="0" i="1" smtClean="0">
                            <a:solidFill>
                              <a:schemeClr val="tx1"/>
                            </a:solidFill>
                            <a:latin typeface="Cambria Math" panose="02040503050406030204" charset="0"/>
                            <a:ea typeface="楷体" panose="02010609060101010101" pitchFamily="49" charset="-122"/>
                          </a:rPr>
                          <m:t>𝑑𝑡</m:t>
                        </m:r>
                      </m:e>
                    </m:nary>
                  </m:oMath>
                </a14:m>
                <a:r>
                  <a:rPr lang="zh-CN" altLang="en-US" sz="2800" dirty="0">
                    <a:solidFill>
                      <a:schemeClr val="tx1"/>
                    </a:solidFill>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4639360" y="3995755"/>
                <a:ext cx="4030933" cy="1092255"/>
              </a:xfrm>
              <a:prstGeom prst="rect">
                <a:avLst/>
              </a:prstGeom>
              <a:blipFill rotWithShape="1">
                <a:blip r:embed="rId6"/>
                <a:stretch>
                  <a:fillRect l="-1" t="-6949" b="-69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239152" y="5025041"/>
                <a:ext cx="7315200" cy="109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a:latin typeface="Cambria Math" panose="02040503050406030204" charset="0"/>
                        <a:ea typeface="Cambria Math" panose="02040503050406030204" charset="0"/>
                      </a:rPr>
                      <m:t>𝑓</m:t>
                    </m:r>
                    <m:d>
                      <m:dPr>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𝑡</m:t>
                        </m:r>
                      </m:e>
                    </m:d>
                    <m:r>
                      <a:rPr lang="en-US" altLang="zh-CN" sz="2800" i="1">
                        <a:latin typeface="Cambria Math" panose="02040503050406030204" charset="0"/>
                        <a:ea typeface="Cambria Math" panose="02040503050406030204" charset="0"/>
                      </a:rPr>
                      <m:t>=</m:t>
                    </m:r>
                    <m:func>
                      <m:funcPr>
                        <m:ctrlPr>
                          <a:rPr lang="en-US" altLang="zh-CN" sz="2800" i="1">
                            <a:latin typeface="Cambria Math" panose="02040503050406030204" charset="0"/>
                            <a:ea typeface="Cambria Math" panose="02040503050406030204" charset="0"/>
                          </a:rPr>
                        </m:ctrlPr>
                      </m:funcPr>
                      <m:fName>
                        <m:limLow>
                          <m:limLowPr>
                            <m:ctrlPr>
                              <a:rPr lang="en-US" altLang="zh-CN" sz="2800" i="1">
                                <a:latin typeface="Cambria Math" panose="02040503050406030204" charset="0"/>
                                <a:ea typeface="Cambria Math" panose="02040503050406030204" charset="0"/>
                              </a:rPr>
                            </m:ctrlPr>
                          </m:limLowPr>
                          <m:e>
                            <m:r>
                              <m:rPr>
                                <m:sty m:val="p"/>
                              </m:rPr>
                              <a:rPr lang="en-US" altLang="zh-CN" sz="2800">
                                <a:latin typeface="Cambria Math" panose="02040503050406030204" charset="0"/>
                                <a:ea typeface="Cambria Math" panose="02040503050406030204" charset="0"/>
                              </a:rPr>
                              <m:t>lim</m:t>
                            </m:r>
                          </m:e>
                          <m:lim>
                            <m:r>
                              <a:rPr lang="en-US" altLang="zh-CN" sz="2800" i="1">
                                <a:latin typeface="Cambria Math" panose="02040503050406030204" charset="0"/>
                                <a:ea typeface="Cambria Math" panose="02040503050406030204" charset="0"/>
                              </a:rPr>
                              <m:t>𝑇</m:t>
                            </m:r>
                            <m:groupChr>
                              <m:groupChrPr>
                                <m:chr m:val="→"/>
                                <m:pos m:val="top"/>
                                <m:ctrlPr>
                                  <a:rPr lang="en-US" altLang="zh-CN" sz="2800" i="1">
                                    <a:latin typeface="Cambria Math" panose="02040503050406030204" charset="0"/>
                                    <a:ea typeface="Cambria Math" panose="02040503050406030204" charset="0"/>
                                  </a:rPr>
                                </m:ctrlPr>
                              </m:groupChrPr>
                              <m:e/>
                            </m:groupChr>
                            <m:r>
                              <a:rPr lang="en-US" altLang="zh-CN" sz="2800" i="1">
                                <a:latin typeface="Cambria Math" panose="02040503050406030204" charset="0"/>
                                <a:ea typeface="Cambria Math" panose="02040503050406030204" charset="0"/>
                              </a:rPr>
                              <m:t>+∞</m:t>
                            </m:r>
                          </m:lim>
                        </m:limLow>
                      </m:fName>
                      <m:e>
                        <m:nary>
                          <m:naryPr>
                            <m:chr m:val="∑"/>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𝑛</m:t>
                            </m:r>
                            <m:r>
                              <a:rPr lang="en-US" altLang="zh-CN" sz="2800" i="1">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r>
                              <a:rPr lang="en-US" altLang="zh-CN" sz="2800" i="1">
                                <a:latin typeface="Cambria Math" panose="02040503050406030204" charset="0"/>
                                <a:ea typeface="Cambria Math" panose="02040503050406030204" charset="0"/>
                              </a:rPr>
                              <m:t>(</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1</m:t>
                                </m:r>
                              </m:num>
                              <m:den>
                                <m:r>
                                  <a:rPr lang="en-US" altLang="zh-CN" sz="2800" i="1">
                                    <a:latin typeface="Cambria Math" panose="02040503050406030204" charset="0"/>
                                    <a:ea typeface="楷体" panose="02010609060101010101" pitchFamily="49" charset="-122"/>
                                  </a:rPr>
                                  <m:t>𝑇</m:t>
                                </m:r>
                              </m:den>
                            </m:f>
                            <m:nary>
                              <m:naryPr>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𝑇</m:t>
                                    </m:r>
                                  </m:num>
                                  <m:den>
                                    <m:r>
                                      <a:rPr lang="en-US" altLang="zh-CN" sz="2800" i="1">
                                        <a:latin typeface="Cambria Math" panose="02040503050406030204" charset="0"/>
                                        <a:ea typeface="楷体" panose="02010609060101010101" pitchFamily="49" charset="-122"/>
                                      </a:rPr>
                                      <m:t>2</m:t>
                                    </m:r>
                                  </m:den>
                                </m:f>
                              </m:sub>
                              <m:sup>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𝑇</m:t>
                                    </m:r>
                                  </m:num>
                                  <m:den>
                                    <m:r>
                                      <a:rPr lang="en-US" altLang="zh-CN" sz="2800" i="1">
                                        <a:latin typeface="Cambria Math" panose="02040503050406030204" charset="0"/>
                                        <a:ea typeface="楷体" panose="02010609060101010101" pitchFamily="49" charset="-122"/>
                                      </a:rPr>
                                      <m:t>2</m:t>
                                    </m:r>
                                  </m:den>
                                </m:f>
                              </m:sup>
                              <m:e>
                                <m:sSub>
                                  <m:sSubPr>
                                    <m:ctrlPr>
                                      <a:rPr lang="en-US" altLang="zh-CN" sz="2800" i="1">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𝑓</m:t>
                                    </m:r>
                                  </m:e>
                                  <m:sub>
                                    <m:r>
                                      <a:rPr lang="en-US" altLang="zh-CN" sz="2800" i="1">
                                        <a:latin typeface="Cambria Math" panose="02040503050406030204" charset="0"/>
                                        <a:ea typeface="楷体" panose="02010609060101010101" pitchFamily="49" charset="-122"/>
                                      </a:rPr>
                                      <m:t>𝑇</m:t>
                                    </m:r>
                                  </m:sub>
                                </m:sSub>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r>
                                  <a:rPr lang="en-US" altLang="zh-CN" sz="2800" i="1">
                                    <a:latin typeface="Cambria Math" panose="02040503050406030204" charset="0"/>
                                    <a:ea typeface="楷体" panose="02010609060101010101" pitchFamily="49" charset="-122"/>
                                  </a:rPr>
                                  <m:t>𝑑𝑡</m:t>
                                </m:r>
                              </m:e>
                            </m:nary>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𝑖𝑛</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𝑡</m:t>
                                </m:r>
                              </m:sup>
                            </m:sSup>
                          </m:e>
                        </m:nary>
                      </m:e>
                    </m:func>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239152" y="5025041"/>
                <a:ext cx="7315200" cy="1092255"/>
              </a:xfrm>
              <a:prstGeom prst="rect">
                <a:avLst/>
              </a:prstGeom>
              <a:blipFill rotWithShape="1">
                <a:blip r:embed="rId7"/>
                <a:stretch>
                  <a:fillRect l="-5" t="-14444" r="5" b="-1450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6" grpId="0"/>
      <p:bldP spid="3"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122036" y="1312929"/>
                <a:ext cx="7212214" cy="8420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m:rPr>
                        <m:sty m:val="p"/>
                      </m:rPr>
                      <a:rPr lang="el-GR" altLang="zh-CN" sz="2800" i="1" smtClean="0">
                        <a:latin typeface="Cambria Math" panose="02040503050406030204" charset="0"/>
                        <a:ea typeface="Cambria Math" panose="02040503050406030204" charset="0"/>
                      </a:rPr>
                      <m:t>ω</m:t>
                    </m:r>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num>
                      <m:den>
                        <m:r>
                          <a:rPr lang="en-US" altLang="zh-CN" sz="2800" b="0" i="1" smtClean="0">
                            <a:latin typeface="Cambria Math" panose="02040503050406030204" charset="0"/>
                            <a:ea typeface="Cambria Math" panose="02040503050406030204" charset="0"/>
                          </a:rPr>
                          <m:t>𝑇</m:t>
                        </m:r>
                      </m:den>
                    </m:f>
                  </m:oMath>
                </a14:m>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令</a:t>
                </a:r>
                <a14:m>
                  <m:oMath xmlns:m="http://schemas.openxmlformats.org/officeDocument/2006/math">
                    <m:sSub>
                      <m:sSubPr>
                        <m:ctrlPr>
                          <a:rPr lang="en-US" altLang="zh-CN" sz="2800" i="1" smtClean="0">
                            <a:latin typeface="Cambria Math" panose="02040503050406030204" charset="0"/>
                            <a:ea typeface="Cambria Math" panose="02040503050406030204" charset="0"/>
                          </a:rPr>
                        </m:ctrlPr>
                      </m:sSubPr>
                      <m:e>
                        <m:r>
                          <a:rPr lang="zh-CN" altLang="en-US" sz="2800" i="1" smtClean="0">
                            <a:latin typeface="Cambria Math" panose="02040503050406030204" charset="0"/>
                            <a:ea typeface="Cambria Math" panose="02040503050406030204" charset="0"/>
                          </a:rPr>
                          <m:t>𝜔</m:t>
                        </m:r>
                      </m:e>
                      <m:sub>
                        <m:r>
                          <a:rPr lang="en-US" altLang="zh-CN" sz="2800" b="0" i="1" smtClean="0">
                            <a:latin typeface="Cambria Math" panose="02040503050406030204" charset="0"/>
                            <a:ea typeface="Cambria Math" panose="02040503050406030204" charset="0"/>
                          </a:rPr>
                          <m:t>𝑛</m:t>
                        </m:r>
                      </m:sub>
                    </m:sSub>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𝑛</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 </m:t>
                    </m:r>
                  </m:oMath>
                </a14:m>
                <a:r>
                  <a:rPr lang="zh-CN" altLang="en-US" sz="2800" dirty="0">
                    <a:latin typeface="楷体" panose="02010609060101010101" pitchFamily="49" charset="-122"/>
                    <a:ea typeface="楷体" panose="02010609060101010101" pitchFamily="49" charset="-122"/>
                  </a:rPr>
                  <a:t>则</a:t>
                </a:r>
                <a14:m>
                  <m:oMath xmlns:m="http://schemas.openxmlformats.org/officeDocument/2006/math">
                    <m:r>
                      <a:rPr lang="en-US" altLang="zh-CN" sz="2800" i="1">
                        <a:latin typeface="Cambria Math" panose="02040503050406030204" charset="0"/>
                        <a:ea typeface="Cambria Math" panose="02040503050406030204" charset="0"/>
                      </a:rPr>
                      <m:t>∆</m:t>
                    </m:r>
                    <m:sSub>
                      <m:sSubPr>
                        <m:ctrlPr>
                          <a:rPr lang="en-US" altLang="zh-CN" sz="2800" i="1">
                            <a:latin typeface="Cambria Math" panose="02040503050406030204" charset="0"/>
                            <a:ea typeface="Cambria Math" panose="02040503050406030204" charset="0"/>
                          </a:rPr>
                        </m:ctrlPr>
                      </m:sSubPr>
                      <m:e>
                        <m:r>
                          <a:rPr lang="zh-CN" altLang="en-US" sz="2800" i="1">
                            <a:latin typeface="Cambria Math" panose="02040503050406030204" charset="0"/>
                            <a:ea typeface="Cambria Math" panose="02040503050406030204" charset="0"/>
                          </a:rPr>
                          <m:t>𝜔</m:t>
                        </m:r>
                      </m:e>
                      <m:sub>
                        <m:r>
                          <a:rPr lang="en-US" altLang="zh-CN" sz="2800" i="1">
                            <a:latin typeface="Cambria Math" panose="02040503050406030204" charset="0"/>
                            <a:ea typeface="Cambria Math" panose="02040503050406030204" charset="0"/>
                          </a:rPr>
                          <m:t>𝑛</m:t>
                        </m:r>
                      </m:sub>
                    </m:sSub>
                    <m:r>
                      <a:rPr lang="en-US" altLang="zh-CN" sz="2800" b="0" i="1" smtClean="0">
                        <a:latin typeface="Cambria Math" panose="02040503050406030204" charset="0"/>
                        <a:ea typeface="Cambria Math" panose="02040503050406030204" charset="0"/>
                      </a:rPr>
                      <m:t>=</m:t>
                    </m:r>
                    <m:sSub>
                      <m:sSubPr>
                        <m:ctrlPr>
                          <a:rPr lang="en-US" altLang="zh-CN" sz="2800" i="1">
                            <a:latin typeface="Cambria Math" panose="02040503050406030204" charset="0"/>
                            <a:ea typeface="Cambria Math" panose="02040503050406030204" charset="0"/>
                          </a:rPr>
                        </m:ctrlPr>
                      </m:sSubPr>
                      <m:e>
                        <m:r>
                          <a:rPr lang="zh-CN" altLang="en-US" sz="2800" i="1">
                            <a:latin typeface="Cambria Math" panose="02040503050406030204" charset="0"/>
                            <a:ea typeface="Cambria Math" panose="02040503050406030204" charset="0"/>
                          </a:rPr>
                          <m:t>𝜔</m:t>
                        </m:r>
                      </m:e>
                      <m:sub>
                        <m:r>
                          <a:rPr lang="en-US" altLang="zh-CN" sz="2800" i="1">
                            <a:latin typeface="Cambria Math" panose="02040503050406030204" charset="0"/>
                            <a:ea typeface="Cambria Math" panose="02040503050406030204" charset="0"/>
                          </a:rPr>
                          <m:t>𝑛</m:t>
                        </m:r>
                      </m:sub>
                    </m:sSub>
                    <m:r>
                      <a:rPr lang="en-US" altLang="zh-CN" sz="2800" b="0" i="1" smtClean="0">
                        <a:latin typeface="Cambria Math" panose="02040503050406030204" charset="0"/>
                        <a:ea typeface="Cambria Math" panose="02040503050406030204" charset="0"/>
                      </a:rPr>
                      <m:t>−</m:t>
                    </m:r>
                    <m:sSub>
                      <m:sSubPr>
                        <m:ctrlPr>
                          <a:rPr lang="en-US" altLang="zh-CN" sz="2800" i="1">
                            <a:latin typeface="Cambria Math" panose="02040503050406030204" charset="0"/>
                            <a:ea typeface="Cambria Math" panose="02040503050406030204" charset="0"/>
                          </a:rPr>
                        </m:ctrlPr>
                      </m:sSubPr>
                      <m:e>
                        <m:r>
                          <a:rPr lang="zh-CN" altLang="en-US" sz="2800" i="1">
                            <a:latin typeface="Cambria Math" panose="02040503050406030204" charset="0"/>
                            <a:ea typeface="Cambria Math" panose="02040503050406030204" charset="0"/>
                          </a:rPr>
                          <m:t>𝜔</m:t>
                        </m:r>
                      </m:e>
                      <m:sub>
                        <m:r>
                          <a:rPr lang="en-US" altLang="zh-CN" sz="2800" i="1">
                            <a:latin typeface="Cambria Math" panose="02040503050406030204" charset="0"/>
                            <a:ea typeface="Cambria Math" panose="02040503050406030204" charset="0"/>
                          </a:rPr>
                          <m:t>𝑛</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b>
                    </m:sSub>
                    <m:r>
                      <a:rPr lang="en-US" altLang="zh-CN" sz="2800" b="0" i="1" smtClean="0">
                        <a:latin typeface="Cambria Math" panose="02040503050406030204" charset="0"/>
                        <a:ea typeface="Cambria Math" panose="02040503050406030204" charset="0"/>
                      </a:rPr>
                      <m:t>=</m:t>
                    </m:r>
                    <m:r>
                      <m:rPr>
                        <m:sty m:val="p"/>
                      </m:rPr>
                      <a:rPr lang="el-GR" altLang="zh-CN" sz="2800" i="1">
                        <a:latin typeface="Cambria Math" panose="02040503050406030204" charset="0"/>
                        <a:ea typeface="Cambria Math" panose="02040503050406030204" charset="0"/>
                      </a:rPr>
                      <m:t>ω</m:t>
                    </m:r>
                  </m:oMath>
                </a14:m>
                <a:endParaRPr lang="zh-CN" altLang="en-US" sz="28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1312929"/>
                <a:ext cx="7212214" cy="842035"/>
              </a:xfrm>
              <a:prstGeom prst="rect">
                <a:avLst/>
              </a:prstGeom>
              <a:blipFill rotWithShape="1">
                <a:blip r:embed="rId1"/>
                <a:stretch>
                  <a:fillRect l="-2" t="-3816" b="-37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0" y="1733946"/>
                <a:ext cx="8720022" cy="137444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Cambria Math" panose="02040503050406030204" charset="0"/>
                  </a:rPr>
                  <a:t> </a:t>
                </a:r>
                <a14:m>
                  <m:oMath xmlns:m="http://schemas.openxmlformats.org/officeDocument/2006/math">
                    <m:r>
                      <a:rPr lang="en-US" altLang="zh-CN" sz="3000" i="1" smtClean="0">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m:t>
                    </m:r>
                    <m:func>
                      <m:funcPr>
                        <m:ctrlPr>
                          <a:rPr lang="en-US" altLang="zh-CN" sz="3000" i="1">
                            <a:latin typeface="Cambria Math" panose="02040503050406030204" charset="0"/>
                            <a:ea typeface="Cambria Math" panose="02040503050406030204" charset="0"/>
                          </a:rPr>
                        </m:ctrlPr>
                      </m:funcPr>
                      <m:fName>
                        <m:limLow>
                          <m:limLowPr>
                            <m:ctrlPr>
                              <a:rPr lang="en-US" altLang="zh-CN" sz="3000" i="1">
                                <a:latin typeface="Cambria Math" panose="02040503050406030204" charset="0"/>
                                <a:ea typeface="Cambria Math" panose="02040503050406030204" charset="0"/>
                              </a:rPr>
                            </m:ctrlPr>
                          </m:limLowPr>
                          <m:e>
                            <m:r>
                              <m:rPr>
                                <m:sty m:val="p"/>
                              </m:rPr>
                              <a:rPr lang="en-US" altLang="zh-CN" sz="3000">
                                <a:latin typeface="Cambria Math" panose="02040503050406030204" charset="0"/>
                                <a:ea typeface="Cambria Math" panose="02040503050406030204" charset="0"/>
                              </a:rPr>
                              <m:t>lim</m:t>
                            </m:r>
                          </m:e>
                          <m:lim>
                            <m:r>
                              <a:rPr lang="en-US" altLang="zh-CN" sz="3000" i="1">
                                <a:latin typeface="Cambria Math" panose="02040503050406030204" charset="0"/>
                                <a:ea typeface="Cambria Math" panose="02040503050406030204" charset="0"/>
                              </a:rPr>
                              <m:t>𝑇</m:t>
                            </m:r>
                            <m:groupChr>
                              <m:groupChrPr>
                                <m:chr m:val="→"/>
                                <m:pos m:val="top"/>
                                <m:ctrlPr>
                                  <a:rPr lang="en-US" altLang="zh-CN" sz="3000" i="1">
                                    <a:latin typeface="Cambria Math" panose="02040503050406030204" charset="0"/>
                                    <a:ea typeface="Cambria Math" panose="02040503050406030204" charset="0"/>
                                  </a:rPr>
                                </m:ctrlPr>
                              </m:groupChrPr>
                              <m:e/>
                            </m:groupChr>
                            <m:r>
                              <a:rPr lang="en-US" altLang="zh-CN" sz="3000" i="1">
                                <a:latin typeface="Cambria Math" panose="02040503050406030204" charset="0"/>
                                <a:ea typeface="Cambria Math" panose="02040503050406030204" charset="0"/>
                              </a:rPr>
                              <m:t>+∞</m:t>
                            </m:r>
                          </m:lim>
                        </m:limLow>
                      </m:fName>
                      <m:e>
                        <m:nary>
                          <m:naryPr>
                            <m:chr m:val="∑"/>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𝑛</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m:t>
                            </m:r>
                          </m:sup>
                          <m:e>
                            <m:r>
                              <a:rPr lang="en-US" altLang="zh-CN" sz="3000" i="1">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r>
                                  <a:rPr lang="zh-CN" altLang="en-US" sz="3000" i="1">
                                    <a:latin typeface="Cambria Math" panose="02040503050406030204" charset="0"/>
                                    <a:ea typeface="Cambria Math" panose="02040503050406030204" charset="0"/>
                                  </a:rPr>
                                  <m:t>𝜋</m:t>
                                </m:r>
                              </m:den>
                            </m:f>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𝑇</m:t>
                                    </m:r>
                                  </m:num>
                                  <m:den>
                                    <m:r>
                                      <a:rPr lang="en-US" altLang="zh-CN" sz="3000" i="1">
                                        <a:latin typeface="Cambria Math" panose="02040503050406030204" charset="0"/>
                                        <a:ea typeface="Cambria Math" panose="02040503050406030204" charset="0"/>
                                      </a:rPr>
                                      <m:t>2</m:t>
                                    </m:r>
                                  </m:den>
                                </m:f>
                              </m:sub>
                              <m:sup>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𝑇</m:t>
                                    </m:r>
                                  </m:num>
                                  <m:den>
                                    <m:r>
                                      <a:rPr lang="en-US" altLang="zh-CN" sz="3000" i="1">
                                        <a:latin typeface="Cambria Math" panose="02040503050406030204" charset="0"/>
                                        <a:ea typeface="Cambria Math" panose="02040503050406030204" charset="0"/>
                                      </a:rPr>
                                      <m:t>2</m:t>
                                    </m:r>
                                  </m:den>
                                </m:f>
                              </m:sup>
                              <m:e>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i="1">
                                        <a:latin typeface="Cambria Math" panose="02040503050406030204" charset="0"/>
                                        <a:ea typeface="Cambria Math" panose="02040503050406030204" charset="0"/>
                                      </a:rPr>
                                      <m:t>𝑇</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𝑒</m:t>
                                    </m:r>
                                  </m:e>
                                  <m:sup>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𝑖</m:t>
                                    </m:r>
                                    <m:sSub>
                                      <m:sSubPr>
                                        <m:ctrlPr>
                                          <a:rPr lang="en-US" altLang="zh-CN" sz="3000" i="1" smtClean="0">
                                            <a:latin typeface="Cambria Math" panose="02040503050406030204" charset="0"/>
                                            <a:ea typeface="Cambria Math" panose="02040503050406030204" charset="0"/>
                                          </a:rPr>
                                        </m:ctrlPr>
                                      </m:sSubPr>
                                      <m:e>
                                        <m:r>
                                          <a:rPr lang="zh-CN" altLang="en-US" sz="300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r>
                                      <a:rPr lang="en-US" altLang="zh-CN" sz="3000" i="1">
                                        <a:latin typeface="Cambria Math" panose="02040503050406030204" charset="0"/>
                                        <a:ea typeface="Cambria Math" panose="02040503050406030204" charset="0"/>
                                      </a:rPr>
                                      <m:t>𝑡</m:t>
                                    </m:r>
                                  </m:sup>
                                </m:sSup>
                                <m:r>
                                  <a:rPr lang="en-US" altLang="zh-CN" sz="3000" i="1">
                                    <a:latin typeface="Cambria Math" panose="02040503050406030204" charset="0"/>
                                    <a:ea typeface="Cambria Math" panose="02040503050406030204" charset="0"/>
                                  </a:rPr>
                                  <m:t>𝑑𝑡</m:t>
                                </m:r>
                              </m:e>
                            </m:nary>
                            <m:r>
                              <a:rPr lang="en-US" altLang="zh-CN" sz="3000" i="1">
                                <a:latin typeface="Cambria Math" panose="02040503050406030204" charset="0"/>
                                <a:ea typeface="Cambria Math" panose="02040503050406030204" charset="0"/>
                              </a:rPr>
                              <m:t>]</m:t>
                            </m:r>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𝑒</m:t>
                                </m:r>
                              </m:e>
                              <m:sup>
                                <m:r>
                                  <a:rPr lang="en-US" altLang="zh-CN" sz="3000" i="1">
                                    <a:latin typeface="Cambria Math" panose="02040503050406030204" charset="0"/>
                                    <a:ea typeface="Cambria Math" panose="02040503050406030204" charset="0"/>
                                  </a:rPr>
                                  <m:t>𝑖</m:t>
                                </m:r>
                                <m:sSub>
                                  <m:sSubPr>
                                    <m:ctrlPr>
                                      <a:rPr lang="en-US" altLang="zh-CN" sz="3000" i="1" smtClean="0">
                                        <a:latin typeface="Cambria Math" panose="02040503050406030204" charset="0"/>
                                        <a:ea typeface="Cambria Math" panose="02040503050406030204" charset="0"/>
                                      </a:rPr>
                                    </m:ctrlPr>
                                  </m:sSubPr>
                                  <m:e>
                                    <m:r>
                                      <a:rPr lang="zh-CN" altLang="en-US" sz="300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r>
                                  <a:rPr lang="en-US" altLang="zh-CN" sz="3000" i="1">
                                    <a:latin typeface="Cambria Math" panose="02040503050406030204" charset="0"/>
                                    <a:ea typeface="Cambria Math" panose="02040503050406030204" charset="0"/>
                                  </a:rPr>
                                  <m:t>𝑡</m:t>
                                </m:r>
                              </m:sup>
                            </m:sSup>
                            <m:r>
                              <a:rPr lang="en-US" altLang="zh-CN" sz="3000" i="1" smtClean="0">
                                <a:latin typeface="Cambria Math" panose="02040503050406030204" charset="0"/>
                                <a:ea typeface="Cambria Math" panose="02040503050406030204" charset="0"/>
                              </a:rPr>
                              <m:t>∆</m:t>
                            </m:r>
                            <m:sSub>
                              <m:sSubPr>
                                <m:ctrlPr>
                                  <a:rPr lang="en-US" altLang="zh-CN" sz="3000" i="1" smtClean="0">
                                    <a:latin typeface="Cambria Math" panose="02040503050406030204" charset="0"/>
                                    <a:ea typeface="Cambria Math" panose="02040503050406030204" charset="0"/>
                                  </a:rPr>
                                </m:ctrlPr>
                              </m:sSubPr>
                              <m:e>
                                <m:r>
                                  <a:rPr lang="zh-CN" altLang="en-US" sz="300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e>
                        </m:nary>
                      </m:e>
                    </m:func>
                  </m:oMath>
                </a14:m>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0" y="1733946"/>
                <a:ext cx="8720022" cy="1374442"/>
              </a:xfrm>
              <a:prstGeom prst="rect">
                <a:avLst/>
              </a:prstGeom>
              <a:blipFill rotWithShape="1">
                <a:blip r:embed="rId2"/>
                <a:stretch>
                  <a:fillRect t="-5157" r="2" b="-51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7112177" y="1389122"/>
                <a:ext cx="1909787" cy="76584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𝑇</m:t>
                    </m:r>
                    <m:r>
                      <a:rPr lang="en-US" altLang="zh-CN" sz="3000" b="0" i="1" smtClean="0">
                        <a:latin typeface="Cambria Math" panose="02040503050406030204" charset="0"/>
                        <a:ea typeface="Cambria Math" panose="02040503050406030204" charset="0"/>
                      </a:rPr>
                      <m:t>=</m:t>
                    </m:r>
                    <m:f>
                      <m:fPr>
                        <m:ctrlPr>
                          <a:rPr lang="en-US" altLang="zh-CN" sz="3000" b="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2</m:t>
                        </m:r>
                        <m:r>
                          <a:rPr lang="zh-CN" altLang="en-US" sz="3000" b="0" i="1" smtClean="0">
                            <a:latin typeface="Cambria Math" panose="02040503050406030204" charset="0"/>
                            <a:ea typeface="Cambria Math" panose="02040503050406030204" charset="0"/>
                          </a:rPr>
                          <m:t>𝜋</m:t>
                        </m:r>
                      </m:num>
                      <m:den>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zh-CN" altLang="en-US" sz="3000" b="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den>
                    </m:f>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7112177" y="1389122"/>
                <a:ext cx="1909787" cy="765842"/>
              </a:xfrm>
              <a:prstGeom prst="rect">
                <a:avLst/>
              </a:prstGeom>
              <a:blipFill rotWithShape="1">
                <a:blip r:embed="rId3"/>
                <a:stretch>
                  <a:fillRect l="-9" t="-19037" r="27" b="-19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122036" y="178852"/>
                <a:ext cx="7315200" cy="109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a:latin typeface="Cambria Math" panose="02040503050406030204" charset="0"/>
                        <a:ea typeface="Cambria Math" panose="02040503050406030204" charset="0"/>
                      </a:rPr>
                      <m:t>𝑓</m:t>
                    </m:r>
                    <m:d>
                      <m:dPr>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𝑡</m:t>
                        </m:r>
                      </m:e>
                    </m:d>
                    <m:r>
                      <a:rPr lang="en-US" altLang="zh-CN" sz="2800" i="1">
                        <a:latin typeface="Cambria Math" panose="02040503050406030204" charset="0"/>
                        <a:ea typeface="Cambria Math" panose="02040503050406030204" charset="0"/>
                      </a:rPr>
                      <m:t>=</m:t>
                    </m:r>
                    <m:func>
                      <m:funcPr>
                        <m:ctrlPr>
                          <a:rPr lang="en-US" altLang="zh-CN" sz="2800" i="1">
                            <a:latin typeface="Cambria Math" panose="02040503050406030204" charset="0"/>
                            <a:ea typeface="Cambria Math" panose="02040503050406030204" charset="0"/>
                          </a:rPr>
                        </m:ctrlPr>
                      </m:funcPr>
                      <m:fName>
                        <m:limLow>
                          <m:limLowPr>
                            <m:ctrlPr>
                              <a:rPr lang="en-US" altLang="zh-CN" sz="2800" i="1">
                                <a:latin typeface="Cambria Math" panose="02040503050406030204" charset="0"/>
                                <a:ea typeface="Cambria Math" panose="02040503050406030204" charset="0"/>
                              </a:rPr>
                            </m:ctrlPr>
                          </m:limLowPr>
                          <m:e>
                            <m:r>
                              <m:rPr>
                                <m:sty m:val="p"/>
                              </m:rPr>
                              <a:rPr lang="en-US" altLang="zh-CN" sz="2800">
                                <a:latin typeface="Cambria Math" panose="02040503050406030204" charset="0"/>
                                <a:ea typeface="Cambria Math" panose="02040503050406030204" charset="0"/>
                              </a:rPr>
                              <m:t>lim</m:t>
                            </m:r>
                          </m:e>
                          <m:lim>
                            <m:r>
                              <a:rPr lang="en-US" altLang="zh-CN" sz="2800" i="1">
                                <a:latin typeface="Cambria Math" panose="02040503050406030204" charset="0"/>
                                <a:ea typeface="Cambria Math" panose="02040503050406030204" charset="0"/>
                              </a:rPr>
                              <m:t>𝑇</m:t>
                            </m:r>
                            <m:groupChr>
                              <m:groupChrPr>
                                <m:chr m:val="→"/>
                                <m:pos m:val="top"/>
                                <m:ctrlPr>
                                  <a:rPr lang="en-US" altLang="zh-CN" sz="2800" i="1">
                                    <a:latin typeface="Cambria Math" panose="02040503050406030204" charset="0"/>
                                    <a:ea typeface="Cambria Math" panose="02040503050406030204" charset="0"/>
                                  </a:rPr>
                                </m:ctrlPr>
                              </m:groupChrPr>
                              <m:e/>
                            </m:groupChr>
                            <m:r>
                              <a:rPr lang="en-US" altLang="zh-CN" sz="2800" i="1">
                                <a:latin typeface="Cambria Math" panose="02040503050406030204" charset="0"/>
                                <a:ea typeface="Cambria Math" panose="02040503050406030204" charset="0"/>
                              </a:rPr>
                              <m:t>+∞</m:t>
                            </m:r>
                          </m:lim>
                        </m:limLow>
                      </m:fName>
                      <m:e>
                        <m:nary>
                          <m:naryPr>
                            <m:chr m:val="∑"/>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𝑛</m:t>
                            </m:r>
                            <m:r>
                              <a:rPr lang="en-US" altLang="zh-CN" sz="2800" i="1">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r>
                              <a:rPr lang="en-US" altLang="zh-CN" sz="2800" i="1">
                                <a:latin typeface="Cambria Math" panose="02040503050406030204" charset="0"/>
                                <a:ea typeface="Cambria Math" panose="02040503050406030204" charset="0"/>
                              </a:rPr>
                              <m:t>(</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1</m:t>
                                </m:r>
                              </m:num>
                              <m:den>
                                <m:r>
                                  <a:rPr lang="en-US" altLang="zh-CN" sz="2800" i="1">
                                    <a:latin typeface="Cambria Math" panose="02040503050406030204" charset="0"/>
                                    <a:ea typeface="楷体" panose="02010609060101010101" pitchFamily="49" charset="-122"/>
                                  </a:rPr>
                                  <m:t>𝑇</m:t>
                                </m:r>
                              </m:den>
                            </m:f>
                            <m:nary>
                              <m:naryPr>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𝑇</m:t>
                                    </m:r>
                                  </m:num>
                                  <m:den>
                                    <m:r>
                                      <a:rPr lang="en-US" altLang="zh-CN" sz="2800" i="1">
                                        <a:latin typeface="Cambria Math" panose="02040503050406030204" charset="0"/>
                                        <a:ea typeface="楷体" panose="02010609060101010101" pitchFamily="49" charset="-122"/>
                                      </a:rPr>
                                      <m:t>2</m:t>
                                    </m:r>
                                  </m:den>
                                </m:f>
                              </m:sub>
                              <m:sup>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𝑇</m:t>
                                    </m:r>
                                  </m:num>
                                  <m:den>
                                    <m:r>
                                      <a:rPr lang="en-US" altLang="zh-CN" sz="2800" i="1">
                                        <a:latin typeface="Cambria Math" panose="02040503050406030204" charset="0"/>
                                        <a:ea typeface="楷体" panose="02010609060101010101" pitchFamily="49" charset="-122"/>
                                      </a:rPr>
                                      <m:t>2</m:t>
                                    </m:r>
                                  </m:den>
                                </m:f>
                              </m:sup>
                              <m:e>
                                <m:sSub>
                                  <m:sSubPr>
                                    <m:ctrlPr>
                                      <a:rPr lang="en-US" altLang="zh-CN" sz="2800" i="1">
                                        <a:latin typeface="Cambria Math" panose="02040503050406030204" charset="0"/>
                                        <a:ea typeface="楷体" panose="02010609060101010101" pitchFamily="49" charset="-122"/>
                                      </a:rPr>
                                    </m:ctrlPr>
                                  </m:sSubPr>
                                  <m:e>
                                    <m:r>
                                      <a:rPr lang="en-US" altLang="zh-CN" sz="2800" i="1">
                                        <a:latin typeface="Cambria Math" panose="02040503050406030204" charset="0"/>
                                        <a:ea typeface="楷体" panose="02010609060101010101" pitchFamily="49" charset="-122"/>
                                      </a:rPr>
                                      <m:t>𝑓</m:t>
                                    </m:r>
                                  </m:e>
                                  <m:sub>
                                    <m:r>
                                      <a:rPr lang="en-US" altLang="zh-CN" sz="2800" i="1">
                                        <a:latin typeface="Cambria Math" panose="02040503050406030204" charset="0"/>
                                        <a:ea typeface="楷体" panose="02010609060101010101" pitchFamily="49" charset="-122"/>
                                      </a:rPr>
                                      <m:t>𝑇</m:t>
                                    </m:r>
                                  </m:sub>
                                </m:sSub>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𝑖𝑛</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r>
                                  <a:rPr lang="en-US" altLang="zh-CN" sz="2800" i="1">
                                    <a:latin typeface="Cambria Math" panose="02040503050406030204" charset="0"/>
                                    <a:ea typeface="楷体" panose="02010609060101010101" pitchFamily="49" charset="-122"/>
                                  </a:rPr>
                                  <m:t>𝑑𝑡</m:t>
                                </m:r>
                              </m:e>
                            </m:nary>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𝑖𝑛</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𝑡</m:t>
                                </m:r>
                              </m:sup>
                            </m:sSup>
                          </m:e>
                        </m:nary>
                      </m:e>
                    </m:func>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122036" y="178852"/>
                <a:ext cx="7315200" cy="1092255"/>
              </a:xfrm>
              <a:prstGeom prst="rect">
                <a:avLst/>
              </a:prstGeom>
              <a:blipFill rotWithShape="1">
                <a:blip r:embed="rId4"/>
                <a:stretch>
                  <a:fillRect l="-2" t="-14456" r="2" b="-14491"/>
                </a:stretch>
              </a:blipFill>
            </p:spPr>
            <p:txBody>
              <a:bodyPr/>
              <a:lstStyle/>
              <a:p>
                <a:r>
                  <a:rPr lang="zh-CN" altLang="en-US">
                    <a:noFill/>
                  </a:rPr>
                  <a:t> </a:t>
                </a:r>
              </a:p>
            </p:txBody>
          </p:sp>
        </mc:Fallback>
      </mc:AlternateContent>
      <p:grpSp>
        <p:nvGrpSpPr>
          <p:cNvPr id="9" name="组合 8"/>
          <p:cNvGrpSpPr/>
          <p:nvPr/>
        </p:nvGrpSpPr>
        <p:grpSpPr>
          <a:xfrm>
            <a:off x="0" y="-53864"/>
            <a:ext cx="9088711" cy="516645"/>
            <a:chOff x="0" y="82323"/>
            <a:chExt cx="9088711" cy="516645"/>
          </a:xfrm>
        </p:grpSpPr>
        <p:cxnSp>
          <p:nvCxnSpPr>
            <p:cNvPr id="12" name="直接连接符 11"/>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6" name="标题 1"/>
              <p:cNvSpPr txBox="1"/>
              <p:nvPr/>
            </p:nvSpPr>
            <p:spPr>
              <a:xfrm>
                <a:off x="75883" y="3362242"/>
                <a:ext cx="1600518" cy="5702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charset="0"/>
                          <a:ea typeface="Cambria Math" panose="02040503050406030204" charset="0"/>
                        </a:rPr>
                        <m:t>𝑇</m:t>
                      </m:r>
                      <m:r>
                        <a:rPr lang="en-US" altLang="zh-CN" sz="3000" i="1" smtClean="0">
                          <a:latin typeface="Cambria Math" panose="02040503050406030204" charset="0"/>
                          <a:ea typeface="Cambria Math" panose="02040503050406030204" charset="0"/>
                        </a:rPr>
                        <m:t>→+∞</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75883" y="3362242"/>
                <a:ext cx="1600518" cy="570230"/>
              </a:xfrm>
              <a:prstGeom prst="rect">
                <a:avLst/>
              </a:prstGeom>
              <a:blipFill rotWithShape="1">
                <a:blip r:embed="rId5"/>
                <a:stretch>
                  <a:fillRect l="-20" t="-97" b="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1334294" y="3258737"/>
                <a:ext cx="2488565" cy="77724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zh-CN" altLang="en-US" sz="3000" b="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0</m:t>
                      </m:r>
                      <m:r>
                        <a:rPr lang="en-US" altLang="zh-CN" sz="3000" b="0" i="1" smtClean="0">
                          <a:latin typeface="Cambria Math" panose="02040503050406030204" charset="0"/>
                          <a:ea typeface="Cambria Math" panose="02040503050406030204" charset="0"/>
                        </a:rPr>
                        <m:t>,</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1334294" y="3258737"/>
                <a:ext cx="2488565" cy="777240"/>
              </a:xfrm>
              <a:prstGeom prst="rect">
                <a:avLst/>
              </a:prstGeom>
              <a:blipFill rotWithShape="1">
                <a:blip r:embed="rId6"/>
                <a:stretch>
                  <a:fillRect l="-6" t="-71" r="6"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404178" y="4729690"/>
                <a:ext cx="5396548" cy="9988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200" dirty="0">
                    <a:ea typeface="Cambria Math" panose="02040503050406030204" charset="0"/>
                  </a:rPr>
                  <a:t> </a:t>
                </a:r>
                <a14:m>
                  <m:oMath xmlns:m="http://schemas.openxmlformats.org/officeDocument/2006/math">
                    <m:r>
                      <a:rPr lang="en-US" altLang="zh-CN" sz="3200" i="1">
                        <a:latin typeface="Cambria Math" panose="02040503050406030204" charset="0"/>
                        <a:ea typeface="Cambria Math" panose="02040503050406030204" charset="0"/>
                      </a:rPr>
                      <m:t>𝑓</m:t>
                    </m:r>
                    <m:d>
                      <m:dPr>
                        <m:ctrlPr>
                          <a:rPr lang="en-US" altLang="zh-CN" sz="3200" i="1">
                            <a:latin typeface="Cambria Math" panose="02040503050406030204" charset="0"/>
                            <a:ea typeface="Cambria Math" panose="02040503050406030204" charset="0"/>
                          </a:rPr>
                        </m:ctrlPr>
                      </m:dPr>
                      <m:e>
                        <m:r>
                          <a:rPr lang="en-US" altLang="zh-CN" sz="3200" i="1">
                            <a:latin typeface="Cambria Math" panose="02040503050406030204" charset="0"/>
                            <a:ea typeface="Cambria Math" panose="02040503050406030204" charset="0"/>
                          </a:rPr>
                          <m:t>𝑡</m:t>
                        </m:r>
                      </m:e>
                    </m:d>
                    <m:func>
                      <m:funcPr>
                        <m:ctrlPr>
                          <a:rPr lang="en-US" altLang="zh-CN" sz="3000" i="1" smtClean="0">
                            <a:latin typeface="Cambria Math" panose="02040503050406030204" charset="0"/>
                            <a:ea typeface="Cambria Math" panose="02040503050406030204" charset="0"/>
                          </a:rPr>
                        </m:ctrlPr>
                      </m:funcPr>
                      <m:fName>
                        <m:r>
                          <a:rPr lang="en-US" altLang="zh-CN" sz="3000" b="0" i="1" smtClean="0">
                            <a:latin typeface="Cambria Math" panose="02040503050406030204" charset="0"/>
                            <a:ea typeface="Cambria Math" panose="02040503050406030204" charset="0"/>
                          </a:rPr>
                          <m:t>=</m:t>
                        </m:r>
                        <m:limLow>
                          <m:limLowPr>
                            <m:ctrlPr>
                              <a:rPr lang="en-US" altLang="zh-CN" sz="3000" i="1" smtClean="0">
                                <a:latin typeface="Cambria Math" panose="02040503050406030204" charset="0"/>
                                <a:ea typeface="Cambria Math" panose="02040503050406030204" charset="0"/>
                              </a:rPr>
                            </m:ctrlPr>
                          </m:limLowPr>
                          <m:e>
                            <m:r>
                              <m:rPr>
                                <m:sty m:val="p"/>
                              </m:rPr>
                              <a:rPr lang="en-US" altLang="zh-CN" sz="3000" i="0" smtClean="0">
                                <a:latin typeface="Cambria Math" panose="02040503050406030204" charset="0"/>
                                <a:ea typeface="Cambria Math" panose="02040503050406030204" charset="0"/>
                              </a:rPr>
                              <m:t>lim</m:t>
                            </m:r>
                          </m:e>
                          <m:lim>
                            <m:r>
                              <a:rPr lang="en-US" altLang="zh-CN" sz="3000" i="1" smtClean="0">
                                <a:latin typeface="Cambria Math" panose="02040503050406030204" charset="0"/>
                                <a:ea typeface="Cambria Math" panose="02040503050406030204" charset="0"/>
                              </a:rPr>
                              <m:t>∆</m:t>
                            </m:r>
                            <m:sSub>
                              <m:sSubPr>
                                <m:ctrlPr>
                                  <a:rPr lang="en-US" altLang="zh-CN" sz="3000" i="1" smtClean="0">
                                    <a:latin typeface="Cambria Math" panose="02040503050406030204" charset="0"/>
                                    <a:ea typeface="Cambria Math" panose="02040503050406030204" charset="0"/>
                                  </a:rPr>
                                </m:ctrlPr>
                              </m:sSubPr>
                              <m:e>
                                <m:r>
                                  <a:rPr lang="zh-CN" altLang="en-US" sz="300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0</m:t>
                            </m:r>
                          </m:lim>
                        </m:limLow>
                      </m:fName>
                      <m:e>
                        <m:nary>
                          <m:naryPr>
                            <m:chr m:val="∑"/>
                            <m:ctrlPr>
                              <a:rPr lang="en-US" altLang="zh-CN" sz="300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𝑛</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m:t>
                            </m:r>
                          </m:sup>
                          <m:e>
                            <m:sSub>
                              <m:sSubPr>
                                <m:ctrlPr>
                                  <a:rPr lang="en-US" altLang="zh-CN" sz="3000" i="1" smtClean="0">
                                    <a:latin typeface="Cambria Math" panose="02040503050406030204" charset="0"/>
                                    <a:ea typeface="Cambria Math" panose="02040503050406030204" charset="0"/>
                                  </a:rPr>
                                </m:ctrlPr>
                              </m:sSubPr>
                              <m:e>
                                <m:r>
                                  <m:rPr>
                                    <m:sty m:val="p"/>
                                  </m:rPr>
                                  <a:rPr lang="el-GR" altLang="zh-CN" sz="3000" i="1" smtClean="0">
                                    <a:latin typeface="Cambria Math" panose="02040503050406030204" charset="0"/>
                                    <a:ea typeface="Cambria Math" panose="02040503050406030204" charset="0"/>
                                  </a:rPr>
                                  <m:t>Φ</m:t>
                                </m:r>
                              </m:e>
                              <m:sub>
                                <m:r>
                                  <a:rPr lang="en-US" altLang="zh-CN" sz="3000" b="0" i="1" smtClean="0">
                                    <a:latin typeface="Cambria Math" panose="02040503050406030204" charset="0"/>
                                    <a:ea typeface="Cambria Math" panose="02040503050406030204" charset="0"/>
                                  </a:rPr>
                                  <m:t>𝑇</m:t>
                                </m:r>
                              </m:sub>
                            </m:sSub>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zh-CN" altLang="en-US" sz="3000" b="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zh-CN" altLang="en-US" sz="3000" b="0" i="1" smtClean="0">
                                    <a:latin typeface="Cambria Math" panose="02040503050406030204" charset="0"/>
                                    <a:ea typeface="Cambria Math" panose="02040503050406030204" charset="0"/>
                                  </a:rPr>
                                  <m:t>𝜔</m:t>
                                </m:r>
                              </m:e>
                              <m:sub>
                                <m:r>
                                  <a:rPr lang="en-US" altLang="zh-CN" sz="3000" b="0" i="1" smtClean="0">
                                    <a:latin typeface="Cambria Math" panose="02040503050406030204" charset="0"/>
                                    <a:ea typeface="Cambria Math" panose="02040503050406030204" charset="0"/>
                                  </a:rPr>
                                  <m:t>𝑛</m:t>
                                </m:r>
                              </m:sub>
                            </m:sSub>
                          </m:e>
                        </m:nary>
                      </m:e>
                    </m:func>
                  </m:oMath>
                </a14:m>
                <a:endParaRPr lang="zh-CN" altLang="en-US"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404178" y="4729690"/>
                <a:ext cx="5396548" cy="998855"/>
              </a:xfrm>
              <a:prstGeom prst="rect">
                <a:avLst/>
              </a:prstGeom>
              <a:blipFill rotWithShape="1">
                <a:blip r:embed="rId7"/>
                <a:stretch>
                  <a:fillRect l="-6" t="-10129" b="-10214"/>
                </a:stretch>
              </a:blipFill>
            </p:spPr>
            <p:txBody>
              <a:bodyPr/>
              <a:lstStyle/>
              <a:p>
                <a:r>
                  <a:rPr lang="zh-CN" altLang="en-US">
                    <a:noFill/>
                  </a:rPr>
                  <a:t> </a:t>
                </a:r>
              </a:p>
            </p:txBody>
          </p:sp>
        </mc:Fallback>
      </mc:AlternateContent>
      <p:sp>
        <p:nvSpPr>
          <p:cNvPr id="19" name="矩形 18"/>
          <p:cNvSpPr/>
          <p:nvPr/>
        </p:nvSpPr>
        <p:spPr>
          <a:xfrm>
            <a:off x="3916234" y="2169953"/>
            <a:ext cx="3911210" cy="10179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标题 1"/>
              <p:cNvSpPr txBox="1"/>
              <p:nvPr/>
            </p:nvSpPr>
            <p:spPr>
              <a:xfrm>
                <a:off x="188710" y="3919039"/>
                <a:ext cx="8474277" cy="9988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200" dirty="0">
                    <a:ea typeface="Cambria Math" panose="02040503050406030204" charset="0"/>
                  </a:rPr>
                  <a:t> </a:t>
                </a:r>
                <a14:m>
                  <m:oMath xmlns:m="http://schemas.openxmlformats.org/officeDocument/2006/math">
                    <m:sSub>
                      <m:sSubPr>
                        <m:ctrlPr>
                          <a:rPr lang="en-US" altLang="zh-CN" sz="3000" i="1">
                            <a:latin typeface="Cambria Math" panose="02040503050406030204" charset="0"/>
                            <a:ea typeface="Cambria Math" panose="02040503050406030204" charset="0"/>
                          </a:rPr>
                        </m:ctrlPr>
                      </m:sSubPr>
                      <m:e>
                        <m:r>
                          <m:rPr>
                            <m:sty m:val="p"/>
                          </m:rPr>
                          <a:rPr lang="el-GR" altLang="zh-CN" sz="3000" i="1">
                            <a:latin typeface="Cambria Math" panose="02040503050406030204" charset="0"/>
                            <a:ea typeface="Cambria Math" panose="02040503050406030204" charset="0"/>
                          </a:rPr>
                          <m:t>Φ</m:t>
                        </m:r>
                      </m:e>
                      <m:sub>
                        <m:r>
                          <a:rPr lang="en-US" altLang="zh-CN" sz="3000" i="1">
                            <a:latin typeface="Cambria Math" panose="02040503050406030204" charset="0"/>
                            <a:ea typeface="Cambria Math" panose="02040503050406030204" charset="0"/>
                          </a:rPr>
                          <m:t>𝑇</m:t>
                        </m:r>
                      </m:sub>
                    </m:sSub>
                    <m:d>
                      <m:dPr>
                        <m:ctrlPr>
                          <a:rPr lang="en-US" altLang="zh-CN" sz="3000" i="1">
                            <a:latin typeface="Cambria Math" panose="02040503050406030204" charset="0"/>
                            <a:ea typeface="Cambria Math" panose="02040503050406030204" charset="0"/>
                          </a:rPr>
                        </m:ctrlPr>
                      </m:dPr>
                      <m:e>
                        <m:sSub>
                          <m:sSubPr>
                            <m:ctrlPr>
                              <a:rPr lang="en-US" altLang="zh-CN" sz="3000" i="1">
                                <a:latin typeface="Cambria Math" panose="02040503050406030204" charset="0"/>
                                <a:ea typeface="Cambria Math" panose="02040503050406030204" charset="0"/>
                              </a:rPr>
                            </m:ctrlPr>
                          </m:sSubPr>
                          <m:e>
                            <m:r>
                              <a:rPr lang="zh-CN" altLang="en-US" sz="3000" i="1">
                                <a:latin typeface="Cambria Math" panose="02040503050406030204" charset="0"/>
                                <a:ea typeface="Cambria Math" panose="02040503050406030204" charset="0"/>
                              </a:rPr>
                              <m:t>𝜔</m:t>
                            </m:r>
                          </m:e>
                          <m:sub>
                            <m:r>
                              <a:rPr lang="en-US" altLang="zh-CN" sz="3000" i="1">
                                <a:latin typeface="Cambria Math" panose="02040503050406030204" charset="0"/>
                                <a:ea typeface="Cambria Math" panose="02040503050406030204" charset="0"/>
                              </a:rPr>
                              <m:t>𝑛</m:t>
                            </m:r>
                          </m:sub>
                        </m:sSub>
                      </m:e>
                    </m:d>
                    <m:r>
                      <a:rPr lang="en-US" altLang="zh-CN" sz="3000" i="1" smtClean="0">
                        <a:latin typeface="Cambria Math" panose="02040503050406030204" charset="0"/>
                        <a:ea typeface="Cambria Math" panose="02040503050406030204" charset="0"/>
                      </a:rPr>
                      <m:t>→</m:t>
                    </m:r>
                    <m:r>
                      <m:rPr>
                        <m:sty m:val="p"/>
                      </m:rPr>
                      <a:rPr lang="el-GR" altLang="zh-CN" sz="3000" i="1" smtClean="0">
                        <a:latin typeface="Cambria Math" panose="02040503050406030204" charset="0"/>
                        <a:ea typeface="Cambria Math" panose="02040503050406030204" charset="0"/>
                      </a:rPr>
                      <m:t>Φ</m:t>
                    </m:r>
                    <m:d>
                      <m:dPr>
                        <m:ctrlPr>
                          <a:rPr lang="en-US" altLang="zh-CN" sz="3000" b="0" i="1" smtClean="0">
                            <a:latin typeface="Cambria Math" panose="02040503050406030204" charset="0"/>
                            <a:ea typeface="Cambria Math" panose="02040503050406030204" charset="0"/>
                          </a:rPr>
                        </m:ctrlPr>
                      </m:dPr>
                      <m:e>
                        <m:sSub>
                          <m:sSubPr>
                            <m:ctrlPr>
                              <a:rPr lang="en-US" altLang="zh-CN" sz="3000" i="1">
                                <a:latin typeface="Cambria Math" panose="02040503050406030204" charset="0"/>
                                <a:ea typeface="Cambria Math" panose="02040503050406030204" charset="0"/>
                              </a:rPr>
                            </m:ctrlPr>
                          </m:sSubPr>
                          <m:e>
                            <m:r>
                              <a:rPr lang="zh-CN" altLang="en-US" sz="3000" i="1">
                                <a:latin typeface="Cambria Math" panose="02040503050406030204" charset="0"/>
                                <a:ea typeface="Cambria Math" panose="02040503050406030204" charset="0"/>
                              </a:rPr>
                              <m:t>𝜔</m:t>
                            </m:r>
                          </m:e>
                          <m:sub>
                            <m:r>
                              <a:rPr lang="en-US" altLang="zh-CN" sz="3000" i="1">
                                <a:latin typeface="Cambria Math" panose="02040503050406030204" charset="0"/>
                                <a:ea typeface="Cambria Math" panose="02040503050406030204" charset="0"/>
                              </a:rPr>
                              <m:t>𝑛</m:t>
                            </m:r>
                          </m:sub>
                        </m:sSub>
                      </m:e>
                    </m:d>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r>
                          <a:rPr lang="zh-CN" altLang="en-US" sz="3000" i="1">
                            <a:latin typeface="Cambria Math" panose="02040503050406030204" charset="0"/>
                            <a:ea typeface="Cambria Math" panose="02040503050406030204" charset="0"/>
                          </a:rPr>
                          <m:t>𝜋</m:t>
                        </m:r>
                      </m:den>
                    </m:f>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m:t>
                        </m:r>
                      </m:sup>
                      <m:e>
                        <m:r>
                          <a:rPr lang="en-US" altLang="zh-CN" sz="3000" b="0" i="1" smtClean="0">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𝑒</m:t>
                            </m:r>
                          </m:e>
                          <m:sup>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𝑖</m:t>
                            </m:r>
                            <m:sSub>
                              <m:sSubPr>
                                <m:ctrlPr>
                                  <a:rPr lang="en-US" altLang="zh-CN" sz="3000" i="1">
                                    <a:latin typeface="Cambria Math" panose="02040503050406030204" charset="0"/>
                                    <a:ea typeface="Cambria Math" panose="02040503050406030204" charset="0"/>
                                  </a:rPr>
                                </m:ctrlPr>
                              </m:sSubPr>
                              <m:e>
                                <m:r>
                                  <a:rPr lang="zh-CN" altLang="en-US" sz="3000" i="1">
                                    <a:latin typeface="Cambria Math" panose="02040503050406030204" charset="0"/>
                                    <a:ea typeface="Cambria Math" panose="02040503050406030204" charset="0"/>
                                  </a:rPr>
                                  <m:t>𝜔</m:t>
                                </m:r>
                              </m:e>
                              <m:sub>
                                <m:r>
                                  <a:rPr lang="en-US" altLang="zh-CN" sz="3000" i="1">
                                    <a:latin typeface="Cambria Math" panose="02040503050406030204" charset="0"/>
                                    <a:ea typeface="Cambria Math" panose="02040503050406030204" charset="0"/>
                                  </a:rPr>
                                  <m:t>𝑛</m:t>
                                </m:r>
                              </m:sub>
                            </m:sSub>
                            <m:r>
                              <a:rPr lang="en-US" altLang="zh-CN" sz="3000" i="1">
                                <a:latin typeface="Cambria Math" panose="02040503050406030204" charset="0"/>
                                <a:ea typeface="Cambria Math" panose="02040503050406030204" charset="0"/>
                              </a:rPr>
                              <m:t>𝑡</m:t>
                            </m:r>
                          </m:sup>
                        </m:sSup>
                        <m:r>
                          <a:rPr lang="en-US" altLang="zh-CN" sz="3000" i="1">
                            <a:latin typeface="Cambria Math" panose="02040503050406030204" charset="0"/>
                            <a:ea typeface="Cambria Math" panose="02040503050406030204" charset="0"/>
                          </a:rPr>
                          <m:t>𝑑𝑡</m:t>
                        </m:r>
                      </m:e>
                    </m:nary>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𝑒</m:t>
                        </m:r>
                      </m:e>
                      <m:sup>
                        <m:r>
                          <a:rPr lang="en-US" altLang="zh-CN" sz="3000" i="1">
                            <a:latin typeface="Cambria Math" panose="02040503050406030204" charset="0"/>
                            <a:ea typeface="Cambria Math" panose="02040503050406030204" charset="0"/>
                          </a:rPr>
                          <m:t>𝑖</m:t>
                        </m:r>
                        <m:sSub>
                          <m:sSubPr>
                            <m:ctrlPr>
                              <a:rPr lang="en-US" altLang="zh-CN" sz="3000" i="1">
                                <a:latin typeface="Cambria Math" panose="02040503050406030204" charset="0"/>
                                <a:ea typeface="Cambria Math" panose="02040503050406030204" charset="0"/>
                              </a:rPr>
                            </m:ctrlPr>
                          </m:sSubPr>
                          <m:e>
                            <m:r>
                              <a:rPr lang="zh-CN" altLang="en-US" sz="3000" i="1">
                                <a:latin typeface="Cambria Math" panose="02040503050406030204" charset="0"/>
                                <a:ea typeface="Cambria Math" panose="02040503050406030204" charset="0"/>
                              </a:rPr>
                              <m:t>𝜔</m:t>
                            </m:r>
                          </m:e>
                          <m:sub>
                            <m:r>
                              <a:rPr lang="en-US" altLang="zh-CN" sz="3000" i="1">
                                <a:latin typeface="Cambria Math" panose="02040503050406030204" charset="0"/>
                                <a:ea typeface="Cambria Math" panose="02040503050406030204" charset="0"/>
                              </a:rPr>
                              <m:t>𝑛</m:t>
                            </m:r>
                          </m:sub>
                        </m:sSub>
                        <m:r>
                          <a:rPr lang="en-US" altLang="zh-CN" sz="3000" i="1">
                            <a:latin typeface="Cambria Math" panose="02040503050406030204" charset="0"/>
                            <a:ea typeface="Cambria Math" panose="02040503050406030204" charset="0"/>
                          </a:rPr>
                          <m:t>𝑡</m:t>
                        </m:r>
                      </m:sup>
                    </m:sSup>
                  </m:oMath>
                </a14:m>
                <a:endParaRPr lang="zh-CN" altLang="en-US"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188710" y="3919039"/>
                <a:ext cx="8474277" cy="998855"/>
              </a:xfrm>
              <a:prstGeom prst="rect">
                <a:avLst/>
              </a:prstGeom>
              <a:blipFill rotWithShape="1">
                <a:blip r:embed="rId8"/>
                <a:stretch>
                  <a:fillRect l="-1" t="-45" r="4" b="45"/>
                </a:stretch>
              </a:blipFill>
            </p:spPr>
            <p:txBody>
              <a:bodyPr/>
              <a:lstStyle/>
              <a:p>
                <a:r>
                  <a:rPr lang="zh-CN" altLang="en-US">
                    <a:noFill/>
                  </a:rPr>
                  <a:t> </a:t>
                </a:r>
              </a:p>
            </p:txBody>
          </p:sp>
        </mc:Fallback>
      </mc:AlternateContent>
      <p:sp>
        <p:nvSpPr>
          <p:cNvPr id="21" name="标题 1"/>
          <p:cNvSpPr txBox="1"/>
          <p:nvPr/>
        </p:nvSpPr>
        <p:spPr>
          <a:xfrm>
            <a:off x="6089131" y="4635235"/>
            <a:ext cx="2696210" cy="6879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solidFill>
                  <a:srgbClr val="FF0000"/>
                </a:solidFill>
                <a:latin typeface="楷体" panose="02010609060101010101" pitchFamily="49" charset="-122"/>
                <a:ea typeface="楷体" panose="02010609060101010101" pitchFamily="49" charset="-122"/>
              </a:rPr>
              <a:t>乘积和的极限</a:t>
            </a:r>
            <a:endParaRPr lang="zh-CN" altLang="en-US" sz="3000" dirty="0">
              <a:solidFill>
                <a:srgbClr val="FF0000"/>
              </a:solidFill>
              <a:latin typeface="楷体" panose="02010609060101010101" pitchFamily="49" charset="-122"/>
              <a:ea typeface="楷体" panose="02010609060101010101" pitchFamily="49" charset="-122"/>
            </a:endParaRPr>
          </a:p>
        </p:txBody>
      </p:sp>
      <p:sp>
        <p:nvSpPr>
          <p:cNvPr id="22" name="标题 1"/>
          <p:cNvSpPr txBox="1"/>
          <p:nvPr/>
        </p:nvSpPr>
        <p:spPr>
          <a:xfrm>
            <a:off x="6127231" y="5216357"/>
            <a:ext cx="2696210" cy="6879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dirty="0">
                <a:solidFill>
                  <a:srgbClr val="FF0000"/>
                </a:solidFill>
                <a:latin typeface="楷体" panose="02010609060101010101" pitchFamily="49" charset="-122"/>
                <a:ea typeface="楷体" panose="02010609060101010101" pitchFamily="49" charset="-122"/>
              </a:rPr>
              <a:t>定积分定义式</a:t>
            </a:r>
            <a:endParaRPr lang="zh-CN" altLang="en-US" sz="30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3" name="标题 1"/>
              <p:cNvSpPr txBox="1"/>
              <p:nvPr/>
            </p:nvSpPr>
            <p:spPr>
              <a:xfrm>
                <a:off x="1084018" y="5904341"/>
                <a:ext cx="2832216" cy="8803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000" dirty="0">
                    <a:ea typeface="Cambria Math" panose="02040503050406030204" charset="0"/>
                  </a:rPr>
                  <a:t> </a:t>
                </a:r>
                <a14:m>
                  <m:oMath xmlns:m="http://schemas.openxmlformats.org/officeDocument/2006/math">
                    <m:r>
                      <a:rPr lang="en-US" altLang="zh-CN" sz="3000" i="1" smtClean="0">
                        <a:latin typeface="Cambria Math" panose="02040503050406030204" charset="0"/>
                        <a:ea typeface="Cambria Math" panose="02040503050406030204" charset="0"/>
                      </a:rPr>
                      <m:t>=</m:t>
                    </m:r>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m:t>
                        </m:r>
                      </m:sup>
                      <m:e>
                        <m:r>
                          <m:rPr>
                            <m:sty m:val="p"/>
                          </m:rPr>
                          <a:rPr lang="el-GR" altLang="zh-CN" sz="3000" i="1">
                            <a:latin typeface="Cambria Math" panose="02040503050406030204" charset="0"/>
                            <a:ea typeface="Cambria Math" panose="02040503050406030204" charset="0"/>
                          </a:rPr>
                          <m:t>Φ</m:t>
                        </m:r>
                        <m:d>
                          <m:dPr>
                            <m:ctrlPr>
                              <a:rPr lang="en-US" altLang="zh-CN" sz="3000" i="1">
                                <a:latin typeface="Cambria Math" panose="02040503050406030204" charset="0"/>
                                <a:ea typeface="Cambria Math" panose="02040503050406030204" charset="0"/>
                              </a:rPr>
                            </m:ctrlPr>
                          </m:dPr>
                          <m:e>
                            <m:r>
                              <a:rPr lang="zh-CN" altLang="en-US" sz="3000" i="1" smtClean="0">
                                <a:latin typeface="Cambria Math" panose="02040503050406030204" charset="0"/>
                                <a:ea typeface="Cambria Math" panose="02040503050406030204" charset="0"/>
                              </a:rPr>
                              <m:t>𝜔</m:t>
                            </m:r>
                          </m:e>
                        </m:d>
                        <m:r>
                          <a:rPr lang="en-US" altLang="zh-CN" sz="3000" i="1">
                            <a:latin typeface="Cambria Math" panose="02040503050406030204" charset="0"/>
                            <a:ea typeface="Cambria Math" panose="02040503050406030204" charset="0"/>
                          </a:rPr>
                          <m:t>𝑑</m:t>
                        </m:r>
                        <m:r>
                          <a:rPr lang="zh-CN" altLang="en-US" sz="3000" i="1" smtClean="0">
                            <a:latin typeface="Cambria Math" panose="02040503050406030204" charset="0"/>
                            <a:ea typeface="Cambria Math" panose="02040503050406030204" charset="0"/>
                          </a:rPr>
                          <m:t>𝜔</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23" name="标题 1"/>
              <p:cNvSpPr txBox="1">
                <a:spLocks noRot="1" noChangeAspect="1" noMove="1" noResize="1" noEditPoints="1" noAdjustHandles="1" noChangeArrowheads="1" noChangeShapeType="1" noTextEdit="1"/>
              </p:cNvSpPr>
              <p:nvPr/>
            </p:nvSpPr>
            <p:spPr>
              <a:xfrm>
                <a:off x="1084018" y="5904341"/>
                <a:ext cx="2832216" cy="880395"/>
              </a:xfrm>
              <a:prstGeom prst="rect">
                <a:avLst/>
              </a:prstGeom>
              <a:blipFill rotWithShape="1">
                <a:blip r:embed="rId9"/>
                <a:stretch>
                  <a:fillRect l="-3" t="-13" r="7" b="4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4" grpId="0"/>
      <p:bldP spid="16" grpId="0"/>
      <p:bldP spid="17" grpId="0"/>
      <p:bldP spid="18" grpId="0"/>
      <p:bldP spid="19" grpId="0" animBg="1"/>
      <p:bldP spid="20" grpId="0"/>
      <p:bldP spid="21"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541136" y="361712"/>
                <a:ext cx="7231380" cy="85170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200" i="1">
                        <a:latin typeface="Cambria Math" panose="02040503050406030204" charset="0"/>
                        <a:ea typeface="Cambria Math" panose="02040503050406030204" charset="0"/>
                      </a:rPr>
                      <m:t>𝑓</m:t>
                    </m:r>
                    <m:d>
                      <m:dPr>
                        <m:ctrlPr>
                          <a:rPr lang="en-US" altLang="zh-CN" sz="3200" i="1">
                            <a:latin typeface="Cambria Math" panose="02040503050406030204" charset="0"/>
                            <a:ea typeface="Cambria Math" panose="02040503050406030204" charset="0"/>
                          </a:rPr>
                        </m:ctrlPr>
                      </m:dPr>
                      <m:e>
                        <m:r>
                          <a:rPr lang="en-US" altLang="zh-CN" sz="3200" i="1">
                            <a:latin typeface="Cambria Math" panose="02040503050406030204" charset="0"/>
                            <a:ea typeface="Cambria Math" panose="02040503050406030204" charset="0"/>
                          </a:rPr>
                          <m:t>𝑡</m:t>
                        </m:r>
                      </m:e>
                    </m:d>
                    <m:r>
                      <a:rPr lang="en-US" altLang="zh-CN" sz="3200" i="1">
                        <a:latin typeface="Cambria Math" panose="02040503050406030204" charset="0"/>
                        <a:ea typeface="Cambria Math" panose="02040503050406030204" charset="0"/>
                      </a:rPr>
                      <m:t>=</m:t>
                    </m:r>
                    <m:f>
                      <m:fPr>
                        <m:ctrlPr>
                          <a:rPr lang="en-US" altLang="zh-CN" sz="300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1</m:t>
                        </m:r>
                      </m:num>
                      <m:den>
                        <m:r>
                          <a:rPr lang="en-US" altLang="zh-CN" sz="3000" b="0" i="1" smtClean="0">
                            <a:latin typeface="Cambria Math" panose="02040503050406030204" charset="0"/>
                            <a:ea typeface="楷体" panose="02010609060101010101" pitchFamily="49" charset="-122"/>
                          </a:rPr>
                          <m:t>2</m:t>
                        </m:r>
                        <m:r>
                          <a:rPr lang="zh-CN" altLang="en-US" sz="3000" b="0" i="1" smtClean="0">
                            <a:latin typeface="Cambria Math" panose="02040503050406030204" charset="0"/>
                            <a:ea typeface="楷体" panose="02010609060101010101" pitchFamily="49" charset="-122"/>
                          </a:rPr>
                          <m:t>𝜋</m:t>
                        </m:r>
                      </m:den>
                    </m:f>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d>
                          <m:dPr>
                            <m:begChr m:val="["/>
                            <m:endChr m:val="]"/>
                            <m:ctrlPr>
                              <a:rPr lang="en-US" altLang="zh-CN" sz="3000" i="1" smtClean="0">
                                <a:latin typeface="Cambria Math" panose="02040503050406030204" charset="0"/>
                                <a:ea typeface="Cambria Math" panose="02040503050406030204" charset="0"/>
                              </a:rPr>
                            </m:ctrlPr>
                          </m:dPr>
                          <m:e>
                            <m:nary>
                              <m:naryPr>
                                <m:ctrlPr>
                                  <a:rPr lang="en-US" altLang="zh-CN" sz="300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m:t>
                                </m:r>
                              </m:sup>
                              <m:e>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sup>
                                </m:sSup>
                                <m:r>
                                  <a:rPr lang="en-US" altLang="zh-CN" sz="3000" b="0" i="1" smtClean="0">
                                    <a:latin typeface="Cambria Math" panose="02040503050406030204" charset="0"/>
                                    <a:ea typeface="Cambria Math" panose="02040503050406030204" charset="0"/>
                                  </a:rPr>
                                  <m:t>𝑑𝑡</m:t>
                                </m:r>
                              </m:e>
                            </m:nary>
                          </m:e>
                        </m:d>
                        <m:sSup>
                          <m:sSupPr>
                            <m:ctrlPr>
                              <a:rPr lang="en-US" altLang="zh-CN" sz="300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sup>
                        </m:sSup>
                        <m:r>
                          <a:rPr lang="en-US" altLang="zh-CN" sz="3000" i="1">
                            <a:latin typeface="Cambria Math" panose="02040503050406030204" charset="0"/>
                            <a:ea typeface="Cambria Math" panose="02040503050406030204" charset="0"/>
                          </a:rPr>
                          <m:t>𝑑</m:t>
                        </m:r>
                        <m:r>
                          <a:rPr lang="zh-CN" altLang="en-US" sz="3000" i="1">
                            <a:latin typeface="Cambria Math" panose="02040503050406030204" charset="0"/>
                            <a:ea typeface="Cambria Math" panose="02040503050406030204" charset="0"/>
                          </a:rPr>
                          <m:t>𝜔</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541136" y="361712"/>
                <a:ext cx="7231380" cy="851706"/>
              </a:xfrm>
              <a:prstGeom prst="rect">
                <a:avLst/>
              </a:prstGeom>
              <a:blipFill rotWithShape="1">
                <a:blip r:embed="rId1"/>
                <a:stretch>
                  <a:fillRect l="-2" t="-13318" r="2" b="-133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541136" y="1723819"/>
                <a:ext cx="7505700" cy="9537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𝐹𝑜𝑢𝑟𝑖𝑒𝑟</m:t>
                    </m:r>
                  </m:oMath>
                </a14:m>
                <a:r>
                  <a:rPr lang="zh-CN" altLang="en-US" sz="3000" dirty="0">
                    <a:latin typeface="楷体" panose="02010609060101010101" pitchFamily="49" charset="-122"/>
                    <a:ea typeface="楷体" panose="02010609060101010101" pitchFamily="49" charset="-122"/>
                  </a:rPr>
                  <a:t>变换</a:t>
                </a:r>
                <a14:m>
                  <m:oMath xmlns:m="http://schemas.openxmlformats.org/officeDocument/2006/math">
                    <m:r>
                      <a:rPr lang="en-US" altLang="zh-CN" sz="3000" i="1" smtClean="0">
                        <a:solidFill>
                          <a:schemeClr val="tx1"/>
                        </a:solidFill>
                        <a:latin typeface="Cambria Math" panose="02040503050406030204" charset="0"/>
                        <a:ea typeface="Cambria Math" panose="02040503050406030204" charset="0"/>
                      </a:rPr>
                      <m:t>ℱ</m:t>
                    </m:r>
                    <m:d>
                      <m:dPr>
                        <m:begChr m:val="["/>
                        <m:endChr m:val="]"/>
                        <m:ctrlPr>
                          <a:rPr lang="en-US" altLang="zh-CN" sz="3000" i="1">
                            <a:solidFill>
                              <a:schemeClr val="tx1"/>
                            </a:solidFill>
                            <a:latin typeface="Cambria Math" panose="02040503050406030204" charset="0"/>
                            <a:ea typeface="Cambria Math" panose="02040503050406030204" charset="0"/>
                          </a:rPr>
                        </m:ctrlPr>
                      </m:dPr>
                      <m:e>
                        <m:r>
                          <a:rPr lang="en-US" altLang="zh-CN" sz="3000" i="1">
                            <a:solidFill>
                              <a:schemeClr val="tx1"/>
                            </a:solidFill>
                            <a:latin typeface="Cambria Math" panose="02040503050406030204" charset="0"/>
                            <a:ea typeface="Cambria Math" panose="02040503050406030204" charset="0"/>
                          </a:rPr>
                          <m:t>𝑓</m:t>
                        </m:r>
                        <m:r>
                          <a:rPr lang="en-US" altLang="zh-CN" sz="3000" i="1">
                            <a:solidFill>
                              <a:schemeClr val="tx1"/>
                            </a:solidFill>
                            <a:latin typeface="Cambria Math" panose="02040503050406030204" charset="0"/>
                            <a:ea typeface="Cambria Math" panose="02040503050406030204" charset="0"/>
                          </a:rPr>
                          <m:t>(</m:t>
                        </m:r>
                        <m:r>
                          <a:rPr lang="en-US" altLang="zh-CN" sz="3000" i="1">
                            <a:solidFill>
                              <a:schemeClr val="tx1"/>
                            </a:solidFill>
                            <a:latin typeface="Cambria Math" panose="02040503050406030204" charset="0"/>
                            <a:ea typeface="Cambria Math" panose="02040503050406030204" charset="0"/>
                          </a:rPr>
                          <m:t>𝑥</m:t>
                        </m:r>
                        <m:r>
                          <a:rPr lang="en-US" altLang="zh-CN" sz="3000" i="1">
                            <a:solidFill>
                              <a:schemeClr val="tx1"/>
                            </a:solidFill>
                            <a:latin typeface="Cambria Math" panose="02040503050406030204" charset="0"/>
                            <a:ea typeface="Cambria Math" panose="02040503050406030204" charset="0"/>
                          </a:rPr>
                          <m:t>)</m:t>
                        </m:r>
                      </m:e>
                    </m:d>
                    <m:r>
                      <a:rPr lang="en-US" altLang="zh-CN" sz="3000">
                        <a:solidFill>
                          <a:schemeClr val="tx1"/>
                        </a:solidFill>
                        <a:latin typeface="Cambria Math" panose="02040503050406030204" charset="0"/>
                        <a:ea typeface="楷体" panose="02010609060101010101" pitchFamily="49" charset="-122"/>
                      </a:rPr>
                      <m:t>=</m:t>
                    </m:r>
                    <m:nary>
                      <m:naryPr>
                        <m:ctrlPr>
                          <a:rPr lang="en-US" altLang="zh-CN" sz="3000" i="1">
                            <a:solidFill>
                              <a:schemeClr val="tx1"/>
                            </a:solidFill>
                            <a:latin typeface="Cambria Math" panose="02040503050406030204" charset="0"/>
                            <a:ea typeface="楷体" panose="02010609060101010101" pitchFamily="49" charset="-122"/>
                          </a:rPr>
                        </m:ctrlPr>
                      </m:naryPr>
                      <m:sub>
                        <m:r>
                          <m:rPr>
                            <m:brk m:alnAt="23"/>
                          </m:rP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p>
                      <m:e>
                        <m:r>
                          <a:rPr lang="en-US" altLang="zh-CN" sz="3000" i="1">
                            <a:solidFill>
                              <a:schemeClr val="tx1"/>
                            </a:solidFill>
                            <a:latin typeface="Cambria Math" panose="02040503050406030204" charset="0"/>
                            <a:ea typeface="楷体" panose="02010609060101010101" pitchFamily="49" charset="-122"/>
                          </a:rPr>
                          <m:t>𝑓</m:t>
                        </m:r>
                        <m:d>
                          <m:dPr>
                            <m:ctrlPr>
                              <a:rPr lang="en-US" altLang="zh-CN" sz="3000" i="1">
                                <a:solidFill>
                                  <a:schemeClr val="tx1"/>
                                </a:solidFill>
                                <a:latin typeface="Cambria Math" panose="02040503050406030204" charset="0"/>
                                <a:ea typeface="楷体" panose="02010609060101010101" pitchFamily="49" charset="-122"/>
                              </a:rPr>
                            </m:ctrlPr>
                          </m:dPr>
                          <m:e>
                            <m:r>
                              <a:rPr lang="en-US" altLang="zh-CN" sz="3000" i="1">
                                <a:solidFill>
                                  <a:schemeClr val="tx1"/>
                                </a:solidFill>
                                <a:latin typeface="Cambria Math" panose="02040503050406030204" charset="0"/>
                                <a:ea typeface="楷体" panose="02010609060101010101" pitchFamily="49" charset="-122"/>
                              </a:rPr>
                              <m:t>𝑡</m:t>
                            </m:r>
                          </m:e>
                        </m:d>
                        <m:sSup>
                          <m:sSupPr>
                            <m:ctrlPr>
                              <a:rPr lang="en-US" altLang="zh-CN" sz="3000" i="1">
                                <a:solidFill>
                                  <a:schemeClr val="tx1"/>
                                </a:solidFill>
                                <a:latin typeface="Cambria Math" panose="02040503050406030204" charset="0"/>
                                <a:ea typeface="楷体" panose="02010609060101010101" pitchFamily="49" charset="-122"/>
                              </a:rPr>
                            </m:ctrlPr>
                          </m:sSupPr>
                          <m:e>
                            <m:r>
                              <a:rPr lang="en-US" altLang="zh-CN" sz="3000" i="1">
                                <a:solidFill>
                                  <a:schemeClr val="tx1"/>
                                </a:solidFill>
                                <a:latin typeface="Cambria Math" panose="02040503050406030204" charset="0"/>
                                <a:ea typeface="楷体" panose="02010609060101010101" pitchFamily="49" charset="-122"/>
                              </a:rPr>
                              <m:t>𝑒</m:t>
                            </m:r>
                          </m:e>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楷体" panose="02010609060101010101" pitchFamily="49" charset="-122"/>
                              </a:rPr>
                              <m:t>𝑖</m:t>
                            </m:r>
                            <m:r>
                              <a:rPr lang="zh-CN" altLang="en-US" sz="3000" i="1">
                                <a:solidFill>
                                  <a:schemeClr val="tx1"/>
                                </a:solidFill>
                                <a:latin typeface="Cambria Math" panose="02040503050406030204" charset="0"/>
                                <a:ea typeface="楷体" panose="02010609060101010101" pitchFamily="49" charset="-122"/>
                              </a:rPr>
                              <m:t>𝜔</m:t>
                            </m:r>
                            <m:r>
                              <a:rPr lang="en-US" altLang="zh-CN" sz="3000" i="1">
                                <a:solidFill>
                                  <a:schemeClr val="tx1"/>
                                </a:solidFill>
                                <a:latin typeface="Cambria Math" panose="02040503050406030204" charset="0"/>
                                <a:ea typeface="楷体" panose="02010609060101010101" pitchFamily="49" charset="-122"/>
                              </a:rPr>
                              <m:t>𝑡</m:t>
                            </m:r>
                          </m:sup>
                        </m:sSup>
                        <m:r>
                          <a:rPr lang="en-US" altLang="zh-CN" sz="3000" i="1">
                            <a:solidFill>
                              <a:schemeClr val="tx1"/>
                            </a:solidFill>
                            <a:latin typeface="Cambria Math" panose="02040503050406030204" charset="0"/>
                            <a:ea typeface="楷体" panose="02010609060101010101" pitchFamily="49" charset="-122"/>
                          </a:rPr>
                          <m:t>𝑑𝑡</m:t>
                        </m:r>
                        <m:r>
                          <a:rPr lang="en-US" altLang="zh-CN" sz="3000" i="1">
                            <a:solidFill>
                              <a:schemeClr val="tx1"/>
                            </a:solidFill>
                            <a:latin typeface="Cambria Math" panose="02040503050406030204" charset="0"/>
                            <a:ea typeface="楷体" panose="02010609060101010101" pitchFamily="49" charset="-122"/>
                          </a:rPr>
                          <m:t>,  </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541136" y="1723819"/>
                <a:ext cx="7505700" cy="953770"/>
              </a:xfrm>
              <a:prstGeom prst="rect">
                <a:avLst/>
              </a:prstGeom>
              <a:blipFill rotWithShape="1">
                <a:blip r:embed="rId2"/>
                <a:stretch>
                  <a:fillRect l="-2" t="-45" r="2"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541136" y="2703485"/>
                <a:ext cx="7505700" cy="9690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逆变换</a:t>
                </a:r>
                <a14:m>
                  <m:oMath xmlns:m="http://schemas.openxmlformats.org/officeDocument/2006/math">
                    <m:sSup>
                      <m:sSupPr>
                        <m:ctrlPr>
                          <a:rPr lang="en-US" altLang="zh-CN" sz="3000" i="1" smtClean="0">
                            <a:solidFill>
                              <a:schemeClr val="tx1"/>
                            </a:solidFill>
                            <a:latin typeface="Cambria Math" panose="02040503050406030204" charset="0"/>
                            <a:ea typeface="Cambria Math" panose="02040503050406030204" charset="0"/>
                          </a:rPr>
                        </m:ctrlPr>
                      </m:sSupPr>
                      <m:e>
                        <m:r>
                          <a:rPr lang="en-US" altLang="zh-CN" sz="3000" i="1" smtClean="0">
                            <a:solidFill>
                              <a:schemeClr val="tx1"/>
                            </a:solidFill>
                            <a:latin typeface="Cambria Math" panose="02040503050406030204" charset="0"/>
                            <a:ea typeface="Cambria Math" panose="02040503050406030204" charset="0"/>
                          </a:rPr>
                          <m:t>ℱ</m:t>
                        </m:r>
                      </m:e>
                      <m:sup>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1</m:t>
                        </m:r>
                      </m:sup>
                    </m:sSup>
                    <m:d>
                      <m:dPr>
                        <m:begChr m:val="["/>
                        <m:endChr m:val="]"/>
                        <m:ctrlPr>
                          <a:rPr lang="en-US" altLang="zh-CN" sz="3000" i="1">
                            <a:solidFill>
                              <a:schemeClr val="tx1"/>
                            </a:solidFill>
                            <a:latin typeface="Cambria Math" panose="02040503050406030204" charset="0"/>
                            <a:ea typeface="Cambria Math" panose="02040503050406030204" charset="0"/>
                          </a:rPr>
                        </m:ctrlPr>
                      </m:dPr>
                      <m:e>
                        <m:r>
                          <a:rPr lang="en-US" altLang="zh-CN" sz="3000" b="0" i="1" smtClean="0">
                            <a:solidFill>
                              <a:schemeClr val="tx1"/>
                            </a:solidFill>
                            <a:latin typeface="Cambria Math" panose="02040503050406030204" charset="0"/>
                            <a:ea typeface="Cambria Math" panose="02040503050406030204" charset="0"/>
                          </a:rPr>
                          <m:t>𝐹</m:t>
                        </m:r>
                        <m:r>
                          <a:rPr lang="en-US" altLang="zh-CN" sz="3000" i="1">
                            <a:solidFill>
                              <a:schemeClr val="tx1"/>
                            </a:solidFill>
                            <a:latin typeface="Cambria Math" panose="02040503050406030204" charset="0"/>
                            <a:ea typeface="Cambria Math" panose="02040503050406030204" charset="0"/>
                          </a:rPr>
                          <m:t>(</m:t>
                        </m:r>
                        <m:r>
                          <a:rPr lang="zh-CN" altLang="en-US" sz="3000" i="1" smtClean="0">
                            <a:solidFill>
                              <a:schemeClr val="tx1"/>
                            </a:solidFill>
                            <a:latin typeface="Cambria Math" panose="02040503050406030204" charset="0"/>
                            <a:ea typeface="Cambria Math" panose="02040503050406030204" charset="0"/>
                          </a:rPr>
                          <m:t>𝜔</m:t>
                        </m:r>
                        <m:r>
                          <a:rPr lang="en-US" altLang="zh-CN" sz="3000" i="1">
                            <a:solidFill>
                              <a:schemeClr val="tx1"/>
                            </a:solidFill>
                            <a:latin typeface="Cambria Math" panose="02040503050406030204" charset="0"/>
                            <a:ea typeface="Cambria Math" panose="02040503050406030204" charset="0"/>
                          </a:rPr>
                          <m:t>)</m:t>
                        </m:r>
                      </m:e>
                    </m:d>
                    <m:r>
                      <a:rPr lang="en-US" altLang="zh-CN" sz="3000">
                        <a:solidFill>
                          <a:schemeClr val="tx1"/>
                        </a:solidFill>
                        <a:latin typeface="Cambria Math" panose="02040503050406030204" charset="0"/>
                        <a:ea typeface="楷体" panose="02010609060101010101" pitchFamily="49" charset="-122"/>
                      </a:rPr>
                      <m:t>=</m:t>
                    </m:r>
                    <m:f>
                      <m:fPr>
                        <m:ctrlPr>
                          <a:rPr lang="en-US" altLang="zh-CN" sz="3000" i="1" smtClean="0">
                            <a:solidFill>
                              <a:schemeClr val="tx1"/>
                            </a:solidFill>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2</m:t>
                        </m:r>
                        <m:r>
                          <a:rPr lang="zh-CN" altLang="en-US" sz="3000" i="1" smtClean="0">
                            <a:latin typeface="Cambria Math" panose="02040503050406030204" charset="0"/>
                            <a:ea typeface="楷体" panose="02010609060101010101" pitchFamily="49" charset="-122"/>
                          </a:rPr>
                          <m:t>𝜋</m:t>
                        </m:r>
                      </m:den>
                    </m:f>
                    <m:nary>
                      <m:naryPr>
                        <m:ctrlPr>
                          <a:rPr lang="en-US" altLang="zh-CN" sz="3000" i="1">
                            <a:solidFill>
                              <a:schemeClr val="tx1"/>
                            </a:solidFill>
                            <a:latin typeface="Cambria Math" panose="02040503050406030204" charset="0"/>
                            <a:ea typeface="楷体" panose="02010609060101010101" pitchFamily="49" charset="-122"/>
                          </a:rPr>
                        </m:ctrlPr>
                      </m:naryPr>
                      <m:sub>
                        <m:r>
                          <m:rPr>
                            <m:brk m:alnAt="23"/>
                          </m:rP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p>
                      <m:e>
                        <m:r>
                          <a:rPr lang="en-US" altLang="zh-CN" sz="3000" b="0" i="1" smtClean="0">
                            <a:solidFill>
                              <a:schemeClr val="tx1"/>
                            </a:solidFill>
                            <a:latin typeface="Cambria Math" panose="02040503050406030204" charset="0"/>
                            <a:ea typeface="Cambria Math" panose="02040503050406030204" charset="0"/>
                          </a:rPr>
                          <m:t>𝐹</m:t>
                        </m:r>
                        <m:d>
                          <m:dPr>
                            <m:ctrlPr>
                              <a:rPr lang="en-US" altLang="zh-CN" sz="3000" i="1">
                                <a:solidFill>
                                  <a:schemeClr val="tx1"/>
                                </a:solidFill>
                                <a:latin typeface="Cambria Math" panose="02040503050406030204" charset="0"/>
                                <a:ea typeface="楷体" panose="02010609060101010101" pitchFamily="49" charset="-122"/>
                              </a:rPr>
                            </m:ctrlPr>
                          </m:dPr>
                          <m:e>
                            <m:r>
                              <a:rPr lang="zh-CN" altLang="en-US" sz="3000" i="1" smtClean="0">
                                <a:solidFill>
                                  <a:schemeClr val="tx1"/>
                                </a:solidFill>
                                <a:latin typeface="Cambria Math" panose="02040503050406030204" charset="0"/>
                                <a:ea typeface="楷体" panose="02010609060101010101" pitchFamily="49" charset="-122"/>
                              </a:rPr>
                              <m:t>𝜔</m:t>
                            </m:r>
                          </m:e>
                        </m:d>
                        <m:sSup>
                          <m:sSupPr>
                            <m:ctrlPr>
                              <a:rPr lang="en-US" altLang="zh-CN" sz="3000" i="1">
                                <a:solidFill>
                                  <a:schemeClr val="tx1"/>
                                </a:solidFill>
                                <a:latin typeface="Cambria Math" panose="02040503050406030204" charset="0"/>
                                <a:ea typeface="楷体" panose="02010609060101010101" pitchFamily="49" charset="-122"/>
                              </a:rPr>
                            </m:ctrlPr>
                          </m:sSupPr>
                          <m:e>
                            <m:r>
                              <a:rPr lang="en-US" altLang="zh-CN" sz="3000" i="1">
                                <a:solidFill>
                                  <a:schemeClr val="tx1"/>
                                </a:solidFill>
                                <a:latin typeface="Cambria Math" panose="02040503050406030204" charset="0"/>
                                <a:ea typeface="楷体" panose="02010609060101010101" pitchFamily="49" charset="-122"/>
                              </a:rPr>
                              <m:t>𝑒</m:t>
                            </m:r>
                          </m:e>
                          <m:sup>
                            <m:r>
                              <a:rPr lang="en-US" altLang="zh-CN" sz="3000" i="1">
                                <a:solidFill>
                                  <a:schemeClr val="tx1"/>
                                </a:solidFill>
                                <a:latin typeface="Cambria Math" panose="02040503050406030204" charset="0"/>
                                <a:ea typeface="楷体" panose="02010609060101010101" pitchFamily="49" charset="-122"/>
                              </a:rPr>
                              <m:t>𝑖</m:t>
                            </m:r>
                            <m:r>
                              <a:rPr lang="zh-CN" altLang="en-US" sz="3000" i="1">
                                <a:solidFill>
                                  <a:schemeClr val="tx1"/>
                                </a:solidFill>
                                <a:latin typeface="Cambria Math" panose="02040503050406030204" charset="0"/>
                                <a:ea typeface="楷体" panose="02010609060101010101" pitchFamily="49" charset="-122"/>
                              </a:rPr>
                              <m:t>𝜔</m:t>
                            </m:r>
                            <m:r>
                              <a:rPr lang="en-US" altLang="zh-CN" sz="3000" i="1">
                                <a:solidFill>
                                  <a:schemeClr val="tx1"/>
                                </a:solidFill>
                                <a:latin typeface="Cambria Math" panose="02040503050406030204" charset="0"/>
                                <a:ea typeface="楷体" panose="02010609060101010101" pitchFamily="49" charset="-122"/>
                              </a:rPr>
                              <m:t>𝑡</m:t>
                            </m:r>
                          </m:sup>
                        </m:sSup>
                        <m:r>
                          <a:rPr lang="en-US" altLang="zh-CN" sz="3000" i="1">
                            <a:solidFill>
                              <a:schemeClr val="tx1"/>
                            </a:solidFill>
                            <a:latin typeface="Cambria Math" panose="02040503050406030204" charset="0"/>
                            <a:ea typeface="楷体" panose="02010609060101010101" pitchFamily="49" charset="-122"/>
                          </a:rPr>
                          <m:t>𝑑</m:t>
                        </m:r>
                        <m:r>
                          <a:rPr lang="zh-CN" altLang="en-US" sz="3000" i="1" smtClean="0">
                            <a:solidFill>
                              <a:schemeClr val="tx1"/>
                            </a:solidFill>
                            <a:latin typeface="Cambria Math" panose="02040503050406030204" charset="0"/>
                            <a:ea typeface="楷体" panose="02010609060101010101" pitchFamily="49" charset="-122"/>
                          </a:rPr>
                          <m:t>𝜔</m:t>
                        </m:r>
                        <m:r>
                          <a:rPr lang="en-US" altLang="zh-CN" sz="3000" i="1">
                            <a:solidFill>
                              <a:schemeClr val="tx1"/>
                            </a:solidFill>
                            <a:latin typeface="Cambria Math" panose="02040503050406030204" charset="0"/>
                            <a:ea typeface="楷体" panose="02010609060101010101" pitchFamily="49" charset="-122"/>
                          </a:rPr>
                          <m:t> </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541136" y="2703485"/>
                <a:ext cx="7505700" cy="969010"/>
              </a:xfrm>
              <a:prstGeom prst="rect">
                <a:avLst/>
              </a:prstGeom>
              <a:blipFill rotWithShape="1">
                <a:blip r:embed="rId3"/>
                <a:stretch>
                  <a:fillRect l="-2" t="-620" r="2" b="-691"/>
                </a:stretch>
              </a:blipFill>
            </p:spPr>
            <p:txBody>
              <a:bodyPr/>
              <a:lstStyle/>
              <a:p>
                <a:r>
                  <a:rPr lang="zh-CN" altLang="en-US">
                    <a:noFill/>
                  </a:rPr>
                  <a:t> </a:t>
                </a:r>
              </a:p>
            </p:txBody>
          </p:sp>
        </mc:Fallback>
      </mc:AlternateContent>
      <p:sp>
        <p:nvSpPr>
          <p:cNvPr id="17" name="标题 1"/>
          <p:cNvSpPr txBox="1"/>
          <p:nvPr/>
        </p:nvSpPr>
        <p:spPr>
          <a:xfrm>
            <a:off x="47308" y="1343879"/>
            <a:ext cx="1712595" cy="5702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相当于：</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标题 1"/>
              <p:cNvSpPr txBox="1"/>
              <p:nvPr/>
            </p:nvSpPr>
            <p:spPr>
              <a:xfrm>
                <a:off x="3338513" y="3317875"/>
                <a:ext cx="4988560" cy="221488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500" i="1" smtClean="0">
                          <a:latin typeface="Cambria Math" panose="02040503050406030204" charset="0"/>
                          <a:ea typeface="楷体" panose="02010609060101010101" pitchFamily="49" charset="-122"/>
                        </a:rPr>
                        <m:t>=</m:t>
                      </m:r>
                      <m:d>
                        <m:dPr>
                          <m:begChr m:val="{"/>
                          <m:endChr m:val=""/>
                          <m:ctrlPr>
                            <a:rPr lang="en-US" altLang="zh-CN" sz="2500" i="1" smtClean="0">
                              <a:latin typeface="Cambria Math" panose="02040503050406030204" charset="0"/>
                              <a:ea typeface="楷体" panose="02010609060101010101" pitchFamily="49" charset="-122"/>
                            </a:rPr>
                          </m:ctrlPr>
                        </m:dPr>
                        <m:e>
                          <m:eqArr>
                            <m:eqArrPr>
                              <m:ctrlPr>
                                <a:rPr lang="en-US" altLang="zh-CN" sz="2500" i="1" smtClean="0">
                                  <a:latin typeface="Cambria Math" panose="02040503050406030204" charset="0"/>
                                  <a:ea typeface="楷体" panose="02010609060101010101" pitchFamily="49" charset="-122"/>
                                </a:rPr>
                              </m:ctrlPr>
                            </m:eqArrPr>
                            <m:e>
                              <m:r>
                                <a:rPr lang="en-US" altLang="zh-CN" sz="2500" b="0" i="1" smtClean="0">
                                  <a:latin typeface="Cambria Math" panose="02040503050406030204" charset="0"/>
                                  <a:ea typeface="楷体" panose="02010609060101010101" pitchFamily="49" charset="-122"/>
                                </a:rPr>
                                <m:t>            </m:t>
                              </m:r>
                              <m:r>
                                <a:rPr lang="en-US" altLang="zh-CN" sz="2500" b="0" i="1" smtClean="0">
                                  <a:latin typeface="Cambria Math" panose="02040503050406030204" charset="0"/>
                                  <a:ea typeface="楷体" panose="02010609060101010101" pitchFamily="49" charset="-122"/>
                                </a:rPr>
                                <m:t>𝑓</m:t>
                              </m:r>
                              <m:d>
                                <m:dPr>
                                  <m:ctrlPr>
                                    <a:rPr lang="en-US" altLang="zh-CN" sz="2500" b="0" i="1" smtClean="0">
                                      <a:latin typeface="Cambria Math" panose="02040503050406030204" charset="0"/>
                                      <a:ea typeface="楷体" panose="02010609060101010101" pitchFamily="49" charset="-122"/>
                                    </a:rPr>
                                  </m:ctrlPr>
                                </m:dPr>
                                <m:e>
                                  <m:r>
                                    <a:rPr lang="en-US" altLang="zh-CN" sz="2500" b="0" i="1" smtClean="0">
                                      <a:latin typeface="Cambria Math" panose="02040503050406030204" charset="0"/>
                                      <a:ea typeface="楷体" panose="02010609060101010101" pitchFamily="49" charset="-122"/>
                                    </a:rPr>
                                    <m:t>𝑡</m:t>
                                  </m:r>
                                </m:e>
                              </m:d>
                              <m:r>
                                <a:rPr lang="en-US" altLang="zh-CN" sz="2500" b="0" i="1" smtClean="0">
                                  <a:latin typeface="Cambria Math" panose="02040503050406030204" charset="0"/>
                                  <a:ea typeface="楷体" panose="02010609060101010101" pitchFamily="49" charset="-122"/>
                                </a:rPr>
                                <m:t>               ,</m:t>
                              </m:r>
                              <m:r>
                                <a:rPr lang="zh-CN" altLang="en-US" sz="2500" i="1">
                                  <a:latin typeface="Cambria Math" panose="02040503050406030204" charset="0"/>
                                  <a:ea typeface="楷体" panose="02010609060101010101" pitchFamily="49" charset="-122"/>
                                </a:rPr>
                                <m:t>连续点</m:t>
                              </m:r>
                            </m:e>
                            <m:e>
                              <m:f>
                                <m:fPr>
                                  <m:ctrlPr>
                                    <a:rPr lang="en-US" altLang="zh-CN" sz="2500" i="1" smtClean="0">
                                      <a:latin typeface="Cambria Math" panose="02040503050406030204" charset="0"/>
                                      <a:ea typeface="楷体" panose="02010609060101010101" pitchFamily="49" charset="-122"/>
                                    </a:rPr>
                                  </m:ctrlPr>
                                </m:fPr>
                                <m:num>
                                  <m:r>
                                    <a:rPr lang="en-US" altLang="zh-CN" sz="2500" b="0" i="1" smtClean="0">
                                      <a:latin typeface="Cambria Math" panose="02040503050406030204" charset="0"/>
                                      <a:ea typeface="楷体" panose="02010609060101010101" pitchFamily="49" charset="-122"/>
                                    </a:rPr>
                                    <m:t>𝑓</m:t>
                                  </m:r>
                                  <m:d>
                                    <m:dPr>
                                      <m:ctrlPr>
                                        <a:rPr lang="en-US" altLang="zh-CN" sz="2500" b="0" i="1" smtClean="0">
                                          <a:latin typeface="Cambria Math" panose="02040503050406030204" charset="0"/>
                                          <a:ea typeface="楷体" panose="02010609060101010101" pitchFamily="49" charset="-122"/>
                                        </a:rPr>
                                      </m:ctrlPr>
                                    </m:dPr>
                                    <m:e>
                                      <m:r>
                                        <a:rPr lang="en-US" altLang="zh-CN" sz="2500" b="0" i="1" smtClean="0">
                                          <a:latin typeface="Cambria Math" panose="02040503050406030204" charset="0"/>
                                          <a:ea typeface="楷体" panose="02010609060101010101" pitchFamily="49" charset="-122"/>
                                        </a:rPr>
                                        <m:t>𝑡</m:t>
                                      </m:r>
                                      <m:r>
                                        <a:rPr lang="en-US" altLang="zh-CN" sz="2500" b="0" i="1" smtClean="0">
                                          <a:latin typeface="Cambria Math" panose="02040503050406030204" charset="0"/>
                                          <a:ea typeface="楷体" panose="02010609060101010101" pitchFamily="49" charset="-122"/>
                                        </a:rPr>
                                        <m:t>+</m:t>
                                      </m:r>
                                      <m:r>
                                        <a:rPr lang="en-US" altLang="zh-CN" sz="2500" b="0" i="1" smtClean="0">
                                          <a:latin typeface="Cambria Math" panose="02040503050406030204" charset="0"/>
                                          <a:ea typeface="楷体" panose="02010609060101010101" pitchFamily="49" charset="-122"/>
                                        </a:rPr>
                                        <m:t>0</m:t>
                                      </m:r>
                                    </m:e>
                                  </m:d>
                                  <m:r>
                                    <a:rPr lang="en-US" altLang="zh-CN" sz="2500" b="0" i="1" smtClean="0">
                                      <a:latin typeface="Cambria Math" panose="02040503050406030204" charset="0"/>
                                      <a:ea typeface="楷体" panose="02010609060101010101" pitchFamily="49" charset="-122"/>
                                    </a:rPr>
                                    <m:t>+</m:t>
                                  </m:r>
                                  <m:r>
                                    <a:rPr lang="en-US" altLang="zh-CN" sz="2500" b="0" i="1" smtClean="0">
                                      <a:latin typeface="Cambria Math" panose="02040503050406030204" charset="0"/>
                                      <a:ea typeface="楷体" panose="02010609060101010101" pitchFamily="49" charset="-122"/>
                                    </a:rPr>
                                    <m:t>𝑓</m:t>
                                  </m:r>
                                  <m:r>
                                    <a:rPr lang="en-US" altLang="zh-CN" sz="2500" b="0" i="1" smtClean="0">
                                      <a:latin typeface="Cambria Math" panose="02040503050406030204" charset="0"/>
                                      <a:ea typeface="楷体" panose="02010609060101010101" pitchFamily="49" charset="-122"/>
                                    </a:rPr>
                                    <m:t>(</m:t>
                                  </m:r>
                                  <m:r>
                                    <a:rPr lang="en-US" altLang="zh-CN" sz="2500" b="0" i="1" smtClean="0">
                                      <a:latin typeface="Cambria Math" panose="02040503050406030204" charset="0"/>
                                      <a:ea typeface="楷体" panose="02010609060101010101" pitchFamily="49" charset="-122"/>
                                    </a:rPr>
                                    <m:t>𝑡</m:t>
                                  </m:r>
                                  <m:r>
                                    <a:rPr lang="en-US" altLang="zh-CN" sz="2500" b="0" i="1" smtClean="0">
                                      <a:latin typeface="Cambria Math" panose="02040503050406030204" charset="0"/>
                                      <a:ea typeface="楷体" panose="02010609060101010101" pitchFamily="49" charset="-122"/>
                                    </a:rPr>
                                    <m:t>−</m:t>
                                  </m:r>
                                  <m:r>
                                    <a:rPr lang="en-US" altLang="zh-CN" sz="2500" b="0" i="1" smtClean="0">
                                      <a:latin typeface="Cambria Math" panose="02040503050406030204" charset="0"/>
                                      <a:ea typeface="楷体" panose="02010609060101010101" pitchFamily="49" charset="-122"/>
                                    </a:rPr>
                                    <m:t>0</m:t>
                                  </m:r>
                                  <m:r>
                                    <a:rPr lang="en-US" altLang="zh-CN" sz="2500" b="0" i="1" smtClean="0">
                                      <a:latin typeface="Cambria Math" panose="02040503050406030204" charset="0"/>
                                      <a:ea typeface="楷体" panose="02010609060101010101" pitchFamily="49" charset="-122"/>
                                    </a:rPr>
                                    <m:t>)</m:t>
                                  </m:r>
                                </m:num>
                                <m:den>
                                  <m:r>
                                    <a:rPr lang="en-US" altLang="zh-CN" sz="2500" b="0" i="1" smtClean="0">
                                      <a:latin typeface="Cambria Math" panose="02040503050406030204" charset="0"/>
                                      <a:ea typeface="楷体" panose="02010609060101010101" pitchFamily="49" charset="-122"/>
                                    </a:rPr>
                                    <m:t>2</m:t>
                                  </m:r>
                                </m:den>
                              </m:f>
                              <m:r>
                                <a:rPr lang="zh-CN" altLang="en-US" sz="2500" i="1">
                                  <a:latin typeface="Cambria Math" panose="02040503050406030204" charset="0"/>
                                  <a:ea typeface="楷体" panose="02010609060101010101" pitchFamily="49" charset="-122"/>
                                </a:rPr>
                                <m:t>，</m:t>
                              </m:r>
                              <m:r>
                                <a:rPr lang="zh-CN" altLang="en-US" sz="2500" i="1" smtClean="0">
                                  <a:latin typeface="Cambria Math" panose="02040503050406030204" charset="0"/>
                                  <a:ea typeface="楷体" panose="02010609060101010101" pitchFamily="49" charset="-122"/>
                                </a:rPr>
                                <m:t>间断点</m:t>
                              </m:r>
                            </m:e>
                          </m:eqArr>
                        </m:e>
                      </m:d>
                    </m:oMath>
                  </m:oMathPara>
                </a14:m>
                <a:endParaRPr lang="zh-CN" altLang="en-US" sz="25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3338513" y="3317875"/>
                <a:ext cx="4988560" cy="2214880"/>
              </a:xfrm>
              <a:prstGeom prst="rect">
                <a:avLst/>
              </a:prstGeom>
              <a:blipFill rotWithShape="1">
                <a:blip r:embed="rId4"/>
                <a:stretch>
                  <a:fillRect l="-6" r="6"/>
                </a:stretch>
              </a:blipFill>
            </p:spPr>
            <p:txBody>
              <a:bodyPr/>
              <a:lstStyle/>
              <a:p>
                <a:r>
                  <a:rPr lang="zh-CN" altLang="en-US">
                    <a:noFill/>
                  </a:rPr>
                  <a:t> </a:t>
                </a:r>
              </a:p>
            </p:txBody>
          </p:sp>
        </mc:Fallback>
      </mc:AlternateContent>
      <p:grpSp>
        <p:nvGrpSpPr>
          <p:cNvPr id="8" name="组合 7"/>
          <p:cNvGrpSpPr/>
          <p:nvPr/>
        </p:nvGrpSpPr>
        <p:grpSpPr>
          <a:xfrm>
            <a:off x="0" y="-53864"/>
            <a:ext cx="9088711" cy="516645"/>
            <a:chOff x="0" y="82323"/>
            <a:chExt cx="9088711" cy="516645"/>
          </a:xfrm>
        </p:grpSpPr>
        <p:cxnSp>
          <p:nvCxnSpPr>
            <p:cNvPr id="11" name="直接连接符 10"/>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标题 1"/>
              <p:cNvSpPr txBox="1"/>
              <p:nvPr/>
            </p:nvSpPr>
            <p:spPr>
              <a:xfrm>
                <a:off x="122036" y="761296"/>
                <a:ext cx="8792192" cy="5702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如上衰减函数</a:t>
                </a:r>
                <a14:m>
                  <m:oMath xmlns:m="http://schemas.openxmlformats.org/officeDocument/2006/math">
                    <m:r>
                      <a:rPr lang="en-US" altLang="zh-CN" sz="3000" i="1">
                        <a:latin typeface="Cambria Math" panose="02040503050406030204" charset="0"/>
                        <a:ea typeface="楷体" panose="02010609060101010101" pitchFamily="49" charset="-122"/>
                      </a:rPr>
                      <m:t>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m:t>
                    </m:r>
                    <m:d>
                      <m:dPr>
                        <m:begChr m:val="{"/>
                        <m:endChr m:val=""/>
                        <m:ctrlPr>
                          <a:rPr lang="en-US" altLang="zh-CN" sz="3000" i="1">
                            <a:latin typeface="Cambria Math" panose="02040503050406030204" charset="0"/>
                            <a:ea typeface="楷体" panose="02010609060101010101" pitchFamily="49" charset="-122"/>
                          </a:rPr>
                        </m:ctrlPr>
                      </m:dPr>
                      <m:e>
                        <m:m>
                          <m:mPr>
                            <m:mcs>
                              <m:mc>
                                <m:mcPr>
                                  <m:count m:val="1"/>
                                  <m:mcJc m:val="center"/>
                                </m:mcPr>
                              </m:mc>
                            </m:mcs>
                            <m:ctrlPr>
                              <a:rPr lang="en-US" altLang="zh-CN" sz="3000" i="1">
                                <a:latin typeface="Cambria Math" panose="02040503050406030204" charset="0"/>
                                <a:ea typeface="楷体" panose="02010609060101010101" pitchFamily="49" charset="-122"/>
                              </a:rPr>
                            </m:ctrlPr>
                          </m:mPr>
                          <m:mr>
                            <m:e>
                              <m:r>
                                <m:rPr>
                                  <m:brk m:alnAt="7"/>
                                </m:rPr>
                                <a:rPr lang="en-US" altLang="zh-CN" sz="3000" i="1">
                                  <a:latin typeface="Cambria Math" panose="02040503050406030204" charset="0"/>
                                  <a:ea typeface="楷体" panose="02010609060101010101" pitchFamily="49" charset="-122"/>
                                </a:rPr>
                                <m:t>0</m:t>
                              </m:r>
                              <m:r>
                                <a:rPr lang="en-US" altLang="zh-CN" sz="3000" i="1">
                                  <a:latin typeface="Cambria Math" panose="02040503050406030204" charset="0"/>
                                  <a:ea typeface="楷体" panose="02010609060101010101" pitchFamily="49" charset="-122"/>
                                </a:rPr>
                                <m:t>   , </m:t>
                              </m:r>
                              <m:r>
                                <a:rPr lang="en-US" altLang="zh-CN" sz="3000" i="1">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&lt;</m:t>
                              </m:r>
                              <m:r>
                                <a:rPr lang="en-US" altLang="zh-CN" sz="3000" i="1">
                                  <a:latin typeface="Cambria Math" panose="02040503050406030204" charset="0"/>
                                  <a:ea typeface="楷体" panose="02010609060101010101" pitchFamily="49" charset="-122"/>
                                </a:rPr>
                                <m:t>0</m:t>
                              </m:r>
                            </m:e>
                          </m:mr>
                          <m:mr>
                            <m:e>
                              <m:sSup>
                                <m:sSupPr>
                                  <m:ctrlPr>
                                    <a:rPr lang="en-US" altLang="zh-CN" sz="3000" i="1">
                                      <a:latin typeface="Cambria Math" panose="02040503050406030204" charset="0"/>
                                      <a:ea typeface="楷体" panose="02010609060101010101" pitchFamily="49" charset="-122"/>
                                    </a:rPr>
                                  </m:ctrlPr>
                                </m:sSupPr>
                                <m:e>
                                  <m:r>
                                    <a:rPr lang="en-US" altLang="zh-CN" sz="3000" i="1">
                                      <a:latin typeface="Cambria Math" panose="02040503050406030204" charset="0"/>
                                      <a:ea typeface="楷体" panose="02010609060101010101" pitchFamily="49" charset="-122"/>
                                    </a:rPr>
                                    <m:t>𝑒</m:t>
                                  </m:r>
                                </m:e>
                                <m:sup>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𝛽</m:t>
                                  </m:r>
                                  <m:r>
                                    <a:rPr lang="en-US" altLang="zh-CN" sz="3000" i="1">
                                      <a:latin typeface="Cambria Math" panose="02040503050406030204" charset="0"/>
                                      <a:ea typeface="楷体" panose="02010609060101010101" pitchFamily="49" charset="-122"/>
                                    </a:rPr>
                                    <m:t>𝑡</m:t>
                                  </m:r>
                                </m:sup>
                              </m:s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 ≥</m:t>
                              </m:r>
                              <m:r>
                                <a:rPr lang="en-US" altLang="zh-CN" sz="3000" i="1">
                                  <a:latin typeface="Cambria Math" panose="02040503050406030204" charset="0"/>
                                  <a:ea typeface="楷体" panose="02010609060101010101" pitchFamily="49" charset="-122"/>
                                </a:rPr>
                                <m:t>0</m:t>
                              </m:r>
                            </m:e>
                          </m:mr>
                        </m:m>
                      </m:e>
                    </m:d>
                    <m:r>
                      <a:rPr lang="en-US" altLang="zh-CN" sz="3000" b="0" i="1" smtClean="0">
                        <a:latin typeface="Cambria Math" panose="02040503050406030204" charset="0"/>
                        <a:ea typeface="楷体" panose="02010609060101010101" pitchFamily="49" charset="-122"/>
                      </a:rPr>
                      <m:t>,</m:t>
                    </m:r>
                    <m:r>
                      <a:rPr lang="en-US" altLang="zh-CN" sz="3000" i="1" smtClean="0">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zh-CN" altLang="en-US" sz="3000" i="1">
                            <a:latin typeface="Cambria Math" panose="02040503050406030204" charset="0"/>
                            <a:ea typeface="Cambria Math" panose="02040503050406030204" charset="0"/>
                          </a:rPr>
                          <m:t>𝛽</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oMath>
                </a14:m>
                <a:endParaRPr lang="zh-CN" altLang="en-US"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22036" y="761296"/>
                <a:ext cx="8792192" cy="570230"/>
              </a:xfrm>
              <a:prstGeom prst="rect">
                <a:avLst/>
              </a:prstGeom>
              <a:blipFill rotWithShape="1">
                <a:blip r:embed="rId1"/>
                <a:stretch>
                  <a:fillRect l="-1" t="-25712" r="1" b="-257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205108" y="1435217"/>
                <a:ext cx="5529822" cy="11301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i="1" smtClean="0">
                            <a:solidFill>
                              <a:schemeClr val="tx1"/>
                            </a:solidFill>
                            <a:latin typeface="Cambria Math" panose="02040503050406030204" charset="0"/>
                            <a:ea typeface="Cambria Math" panose="02040503050406030204" charset="0"/>
                          </a:rPr>
                        </m:ctrlPr>
                      </m:sSupPr>
                      <m:e>
                        <m:r>
                          <a:rPr lang="en-US" altLang="zh-CN" sz="3000" i="1" smtClean="0">
                            <a:solidFill>
                              <a:schemeClr val="tx1"/>
                            </a:solidFill>
                            <a:latin typeface="Cambria Math" panose="02040503050406030204" charset="0"/>
                            <a:ea typeface="Cambria Math" panose="02040503050406030204" charset="0"/>
                          </a:rPr>
                          <m:t>ℱ</m:t>
                        </m:r>
                      </m:e>
                      <m:sup>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1</m:t>
                        </m:r>
                      </m:sup>
                    </m:sSup>
                    <m:d>
                      <m:dPr>
                        <m:begChr m:val="["/>
                        <m:endChr m:val="]"/>
                        <m:ctrlPr>
                          <a:rPr lang="en-US" altLang="zh-CN" sz="3000" i="1">
                            <a:solidFill>
                              <a:schemeClr val="tx1"/>
                            </a:solidFill>
                            <a:latin typeface="Cambria Math" panose="02040503050406030204" charset="0"/>
                            <a:ea typeface="Cambria Math" panose="02040503050406030204" charset="0"/>
                          </a:rPr>
                        </m:ctrlPr>
                      </m:dPr>
                      <m:e>
                        <m:f>
                          <m:fPr>
                            <m:ctrlPr>
                              <a:rPr lang="en-US" altLang="zh-CN" sz="3000" i="1" smtClean="0">
                                <a:solidFill>
                                  <a:schemeClr val="tx1"/>
                                </a:solidFill>
                                <a:latin typeface="Cambria Math" panose="02040503050406030204" charset="0"/>
                                <a:ea typeface="Cambria Math" panose="02040503050406030204" charset="0"/>
                              </a:rPr>
                            </m:ctrlPr>
                          </m:fPr>
                          <m:num>
                            <m:r>
                              <a:rPr lang="en-US" altLang="zh-CN" sz="3000" b="0" i="1" smtClean="0">
                                <a:solidFill>
                                  <a:schemeClr val="tx1"/>
                                </a:solidFill>
                                <a:latin typeface="Cambria Math" panose="02040503050406030204" charset="0"/>
                                <a:ea typeface="Cambria Math" panose="02040503050406030204" charset="0"/>
                              </a:rPr>
                              <m:t>1</m:t>
                            </m:r>
                          </m:num>
                          <m:den>
                            <m:r>
                              <a:rPr lang="zh-CN" altLang="en-US" sz="3000" i="1" smtClean="0">
                                <a:solidFill>
                                  <a:schemeClr val="tx1"/>
                                </a:solidFill>
                                <a:latin typeface="Cambria Math" panose="02040503050406030204" charset="0"/>
                                <a:ea typeface="Cambria Math" panose="02040503050406030204" charset="0"/>
                              </a:rPr>
                              <m:t>𝛽</m:t>
                            </m:r>
                            <m:r>
                              <a:rPr lang="en-US" altLang="zh-CN" sz="3000" b="0" i="1" smtClean="0">
                                <a:solidFill>
                                  <a:schemeClr val="tx1"/>
                                </a:solidFill>
                                <a:latin typeface="Cambria Math" panose="02040503050406030204" charset="0"/>
                                <a:ea typeface="Cambria Math" panose="02040503050406030204" charset="0"/>
                              </a:rPr>
                              <m:t>+</m:t>
                            </m:r>
                            <m:r>
                              <a:rPr lang="en-US" altLang="zh-CN" sz="3000" b="0" i="1" smtClean="0">
                                <a:solidFill>
                                  <a:schemeClr val="tx1"/>
                                </a:solidFill>
                                <a:latin typeface="Cambria Math" panose="02040503050406030204" charset="0"/>
                                <a:ea typeface="Cambria Math" panose="02040503050406030204" charset="0"/>
                              </a:rPr>
                              <m:t>𝑖</m:t>
                            </m:r>
                            <m:r>
                              <a:rPr lang="zh-CN" altLang="en-US" sz="3000" b="0" i="1" smtClean="0">
                                <a:solidFill>
                                  <a:schemeClr val="tx1"/>
                                </a:solidFill>
                                <a:latin typeface="Cambria Math" panose="02040503050406030204" charset="0"/>
                                <a:ea typeface="Cambria Math" panose="02040503050406030204" charset="0"/>
                              </a:rPr>
                              <m:t>𝜔</m:t>
                            </m:r>
                          </m:den>
                        </m:f>
                      </m:e>
                    </m:d>
                    <m:r>
                      <a:rPr lang="en-US" altLang="zh-CN" sz="3000">
                        <a:solidFill>
                          <a:schemeClr val="tx1"/>
                        </a:solidFill>
                        <a:latin typeface="Cambria Math" panose="02040503050406030204" charset="0"/>
                        <a:ea typeface="楷体" panose="02010609060101010101" pitchFamily="49" charset="-122"/>
                      </a:rPr>
                      <m:t>=</m:t>
                    </m:r>
                    <m:f>
                      <m:fPr>
                        <m:ctrlPr>
                          <a:rPr lang="en-US" altLang="zh-CN" sz="3000" i="1" smtClean="0">
                            <a:solidFill>
                              <a:schemeClr val="tx1"/>
                            </a:solidFill>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2</m:t>
                        </m:r>
                        <m:r>
                          <a:rPr lang="zh-CN" altLang="en-US" sz="3000" i="1" smtClean="0">
                            <a:latin typeface="Cambria Math" panose="02040503050406030204" charset="0"/>
                            <a:ea typeface="楷体" panose="02010609060101010101" pitchFamily="49" charset="-122"/>
                          </a:rPr>
                          <m:t>𝜋</m:t>
                        </m:r>
                      </m:den>
                    </m:f>
                    <m:nary>
                      <m:naryPr>
                        <m:ctrlPr>
                          <a:rPr lang="en-US" altLang="zh-CN" sz="3000" i="1">
                            <a:solidFill>
                              <a:schemeClr val="tx1"/>
                            </a:solidFill>
                            <a:latin typeface="Cambria Math" panose="02040503050406030204" charset="0"/>
                            <a:ea typeface="楷体" panose="02010609060101010101" pitchFamily="49" charset="-122"/>
                          </a:rPr>
                        </m:ctrlPr>
                      </m:naryPr>
                      <m:sub>
                        <m:r>
                          <m:rPr>
                            <m:brk m:alnAt="23"/>
                          </m:rP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zh-CN" altLang="en-US" sz="3000" i="1">
                                <a:latin typeface="Cambria Math" panose="02040503050406030204" charset="0"/>
                                <a:ea typeface="Cambria Math" panose="02040503050406030204" charset="0"/>
                              </a:rPr>
                              <m:t>𝛽</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sSup>
                          <m:sSupPr>
                            <m:ctrlPr>
                              <a:rPr lang="en-US" altLang="zh-CN" sz="3000" i="1">
                                <a:solidFill>
                                  <a:schemeClr val="tx1"/>
                                </a:solidFill>
                                <a:latin typeface="Cambria Math" panose="02040503050406030204" charset="0"/>
                                <a:ea typeface="楷体" panose="02010609060101010101" pitchFamily="49" charset="-122"/>
                              </a:rPr>
                            </m:ctrlPr>
                          </m:sSupPr>
                          <m:e>
                            <m:r>
                              <a:rPr lang="en-US" altLang="zh-CN" sz="3000" i="1">
                                <a:solidFill>
                                  <a:schemeClr val="tx1"/>
                                </a:solidFill>
                                <a:latin typeface="Cambria Math" panose="02040503050406030204" charset="0"/>
                                <a:ea typeface="楷体" panose="02010609060101010101" pitchFamily="49" charset="-122"/>
                              </a:rPr>
                              <m:t>𝑒</m:t>
                            </m:r>
                          </m:e>
                          <m:sup>
                            <m:r>
                              <a:rPr lang="en-US" altLang="zh-CN" sz="3000" i="1">
                                <a:solidFill>
                                  <a:schemeClr val="tx1"/>
                                </a:solidFill>
                                <a:latin typeface="Cambria Math" panose="02040503050406030204" charset="0"/>
                                <a:ea typeface="楷体" panose="02010609060101010101" pitchFamily="49" charset="-122"/>
                              </a:rPr>
                              <m:t>𝑖</m:t>
                            </m:r>
                            <m:r>
                              <a:rPr lang="zh-CN" altLang="en-US" sz="3000" i="1">
                                <a:solidFill>
                                  <a:schemeClr val="tx1"/>
                                </a:solidFill>
                                <a:latin typeface="Cambria Math" panose="02040503050406030204" charset="0"/>
                                <a:ea typeface="楷体" panose="02010609060101010101" pitchFamily="49" charset="-122"/>
                              </a:rPr>
                              <m:t>𝜔</m:t>
                            </m:r>
                            <m:r>
                              <a:rPr lang="en-US" altLang="zh-CN" sz="3000" i="1">
                                <a:solidFill>
                                  <a:schemeClr val="tx1"/>
                                </a:solidFill>
                                <a:latin typeface="Cambria Math" panose="02040503050406030204" charset="0"/>
                                <a:ea typeface="楷体" panose="02010609060101010101" pitchFamily="49" charset="-122"/>
                              </a:rPr>
                              <m:t>𝑡</m:t>
                            </m:r>
                          </m:sup>
                        </m:sSup>
                        <m:r>
                          <a:rPr lang="en-US" altLang="zh-CN" sz="3000" i="1">
                            <a:solidFill>
                              <a:schemeClr val="tx1"/>
                            </a:solidFill>
                            <a:latin typeface="Cambria Math" panose="02040503050406030204" charset="0"/>
                            <a:ea typeface="楷体" panose="02010609060101010101" pitchFamily="49" charset="-122"/>
                          </a:rPr>
                          <m:t>𝑑</m:t>
                        </m:r>
                        <m:r>
                          <a:rPr lang="zh-CN" altLang="en-US" sz="3000" i="1" smtClean="0">
                            <a:solidFill>
                              <a:schemeClr val="tx1"/>
                            </a:solidFill>
                            <a:latin typeface="Cambria Math" panose="02040503050406030204" charset="0"/>
                            <a:ea typeface="楷体" panose="02010609060101010101" pitchFamily="49" charset="-122"/>
                          </a:rPr>
                          <m:t>𝜔</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205108" y="1435217"/>
                <a:ext cx="5529822" cy="1130183"/>
              </a:xfrm>
              <a:prstGeom prst="rect">
                <a:avLst/>
              </a:prstGeom>
              <a:blipFill rotWithShape="1">
                <a:blip r:embed="rId2"/>
                <a:stretch>
                  <a:fillRect t="-10" r="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31618" y="4130556"/>
                <a:ext cx="5351145" cy="9817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smtClean="0">
                        <a:solidFill>
                          <a:schemeClr val="tx1"/>
                        </a:solidFill>
                        <a:latin typeface="Cambria Math" panose="02040503050406030204" charset="0"/>
                        <a:ea typeface="楷体" panose="02010609060101010101" pitchFamily="49" charset="-122"/>
                      </a:rPr>
                      <m:t>=</m:t>
                    </m:r>
                    <m:f>
                      <m:fPr>
                        <m:ctrlPr>
                          <a:rPr lang="en-US" altLang="zh-CN" sz="3000" i="1" smtClean="0">
                            <a:solidFill>
                              <a:schemeClr val="tx1"/>
                            </a:solidFill>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zh-CN" altLang="en-US" sz="3000" i="1" smtClean="0">
                            <a:latin typeface="Cambria Math" panose="02040503050406030204" charset="0"/>
                            <a:ea typeface="楷体" panose="02010609060101010101" pitchFamily="49" charset="-122"/>
                          </a:rPr>
                          <m:t>𝜋</m:t>
                        </m:r>
                      </m:den>
                    </m:f>
                    <m:nary>
                      <m:naryPr>
                        <m:ctrlPr>
                          <a:rPr lang="en-US" altLang="zh-CN" sz="3000" i="1">
                            <a:solidFill>
                              <a:schemeClr val="tx1"/>
                            </a:solidFill>
                            <a:latin typeface="Cambria Math" panose="02040503050406030204" charset="0"/>
                            <a:ea typeface="楷体" panose="02010609060101010101" pitchFamily="49" charset="-122"/>
                          </a:rPr>
                        </m:ctrlPr>
                      </m:naryPr>
                      <m:sub>
                        <m:r>
                          <a:rPr lang="en-US" altLang="zh-CN" sz="3000" b="0" i="1" smtClean="0">
                            <a:solidFill>
                              <a:schemeClr val="tx1"/>
                            </a:solidFill>
                            <a:latin typeface="Cambria Math" panose="02040503050406030204" charset="0"/>
                            <a:ea typeface="Cambria Math" panose="02040503050406030204" charset="0"/>
                          </a:rPr>
                          <m:t>0</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p>
                      <m:e>
                        <m:f>
                          <m:fPr>
                            <m:ctrlPr>
                              <a:rPr lang="en-US" altLang="zh-CN" sz="3000" i="1" smtClean="0">
                                <a:solidFill>
                                  <a:schemeClr val="tx1"/>
                                </a:solidFill>
                                <a:latin typeface="Cambria Math" panose="02040503050406030204" charset="0"/>
                                <a:ea typeface="Cambria Math" panose="02040503050406030204" charset="0"/>
                              </a:rPr>
                            </m:ctrlPr>
                          </m:fPr>
                          <m:num>
                            <m:r>
                              <a:rPr lang="zh-CN" altLang="en-US" sz="3000" i="1" smtClean="0">
                                <a:solidFill>
                                  <a:schemeClr val="tx1"/>
                                </a:solidFill>
                                <a:latin typeface="Cambria Math" panose="02040503050406030204" charset="0"/>
                                <a:ea typeface="Cambria Math" panose="02040503050406030204" charset="0"/>
                              </a:rPr>
                              <m:t>𝛽</m:t>
                            </m:r>
                            <m:r>
                              <a:rPr lang="en-US" altLang="zh-CN" sz="3000" b="0" i="1" smtClean="0">
                                <a:solidFill>
                                  <a:schemeClr val="tx1"/>
                                </a:solidFill>
                                <a:latin typeface="Cambria Math" panose="02040503050406030204" charset="0"/>
                                <a:ea typeface="Cambria Math" panose="02040503050406030204" charset="0"/>
                              </a:rPr>
                              <m:t>𝑐𝑜𝑠</m:t>
                            </m:r>
                            <m:r>
                              <a:rPr lang="zh-CN" altLang="en-US" sz="3000" b="0" i="1" smtClean="0">
                                <a:solidFill>
                                  <a:schemeClr val="tx1"/>
                                </a:solidFill>
                                <a:latin typeface="Cambria Math" panose="02040503050406030204" charset="0"/>
                                <a:ea typeface="Cambria Math" panose="02040503050406030204" charset="0"/>
                              </a:rPr>
                              <m:t>𝜔</m:t>
                            </m:r>
                            <m:r>
                              <a:rPr lang="en-US" altLang="zh-CN" sz="3000" b="0" i="1" smtClean="0">
                                <a:solidFill>
                                  <a:schemeClr val="tx1"/>
                                </a:solidFill>
                                <a:latin typeface="Cambria Math" panose="02040503050406030204" charset="0"/>
                                <a:ea typeface="Cambria Math" panose="02040503050406030204" charset="0"/>
                              </a:rPr>
                              <m:t>𝑡</m:t>
                            </m:r>
                            <m:r>
                              <a:rPr lang="en-US" altLang="zh-CN" sz="3000" b="0" i="1" smtClean="0">
                                <a:solidFill>
                                  <a:schemeClr val="tx1"/>
                                </a:solidFill>
                                <a:latin typeface="Cambria Math" panose="02040503050406030204" charset="0"/>
                                <a:ea typeface="Cambria Math" panose="02040503050406030204" charset="0"/>
                              </a:rPr>
                              <m:t>+</m:t>
                            </m:r>
                            <m:r>
                              <a:rPr lang="zh-CN" altLang="en-US" sz="3000" b="0" i="1" smtClean="0">
                                <a:solidFill>
                                  <a:schemeClr val="tx1"/>
                                </a:solidFill>
                                <a:latin typeface="Cambria Math" panose="02040503050406030204" charset="0"/>
                                <a:ea typeface="Cambria Math" panose="02040503050406030204" charset="0"/>
                              </a:rPr>
                              <m:t>𝜔</m:t>
                            </m:r>
                            <m:r>
                              <a:rPr lang="en-US" altLang="zh-CN" sz="3000" b="0" i="1" smtClean="0">
                                <a:solidFill>
                                  <a:schemeClr val="tx1"/>
                                </a:solidFill>
                                <a:latin typeface="Cambria Math" panose="02040503050406030204" charset="0"/>
                                <a:ea typeface="Cambria Math" panose="02040503050406030204" charset="0"/>
                              </a:rPr>
                              <m:t>𝑠𝑖𝑛</m:t>
                            </m:r>
                            <m:r>
                              <a:rPr lang="zh-CN" altLang="en-US" sz="3000" b="0" i="1" smtClean="0">
                                <a:solidFill>
                                  <a:schemeClr val="tx1"/>
                                </a:solidFill>
                                <a:latin typeface="Cambria Math" panose="02040503050406030204" charset="0"/>
                                <a:ea typeface="Cambria Math" panose="02040503050406030204" charset="0"/>
                              </a:rPr>
                              <m:t>𝜔</m:t>
                            </m:r>
                            <m:r>
                              <a:rPr lang="en-US" altLang="zh-CN" sz="3000" b="0" i="1" smtClean="0">
                                <a:solidFill>
                                  <a:schemeClr val="tx1"/>
                                </a:solidFill>
                                <a:latin typeface="Cambria Math" panose="02040503050406030204" charset="0"/>
                                <a:ea typeface="Cambria Math" panose="02040503050406030204" charset="0"/>
                              </a:rPr>
                              <m:t>𝑡</m:t>
                            </m:r>
                          </m:num>
                          <m:den>
                            <m:sSup>
                              <m:sSupPr>
                                <m:ctrlPr>
                                  <a:rPr lang="en-US" altLang="zh-CN" sz="3000" i="1" smtClean="0">
                                    <a:solidFill>
                                      <a:schemeClr val="tx1"/>
                                    </a:solidFill>
                                    <a:latin typeface="Cambria Math" panose="02040503050406030204" charset="0"/>
                                    <a:ea typeface="Cambria Math" panose="02040503050406030204" charset="0"/>
                                  </a:rPr>
                                </m:ctrlPr>
                              </m:sSupPr>
                              <m:e>
                                <m:r>
                                  <a:rPr lang="zh-CN" altLang="en-US" sz="3000" i="1" smtClean="0">
                                    <a:solidFill>
                                      <a:schemeClr val="tx1"/>
                                    </a:solidFill>
                                    <a:latin typeface="Cambria Math" panose="02040503050406030204" charset="0"/>
                                    <a:ea typeface="Cambria Math" panose="02040503050406030204" charset="0"/>
                                  </a:rPr>
                                  <m:t>𝛽</m:t>
                                </m:r>
                              </m:e>
                              <m:sup>
                                <m:r>
                                  <a:rPr lang="en-US" altLang="zh-CN" sz="3000" b="0" i="1" smtClean="0">
                                    <a:solidFill>
                                      <a:schemeClr val="tx1"/>
                                    </a:solidFill>
                                    <a:latin typeface="Cambria Math" panose="02040503050406030204" charset="0"/>
                                    <a:ea typeface="Cambria Math" panose="02040503050406030204" charset="0"/>
                                  </a:rPr>
                                  <m:t>2</m:t>
                                </m:r>
                              </m:sup>
                            </m:sSup>
                            <m:r>
                              <a:rPr lang="en-US" altLang="zh-CN" sz="3000" b="0" i="1" smtClean="0">
                                <a:solidFill>
                                  <a:schemeClr val="tx1"/>
                                </a:solidFill>
                                <a:latin typeface="Cambria Math" panose="02040503050406030204" charset="0"/>
                                <a:ea typeface="Cambria Math" panose="02040503050406030204" charset="0"/>
                              </a:rPr>
                              <m:t>+</m:t>
                            </m:r>
                            <m:sSup>
                              <m:sSupPr>
                                <m:ctrlPr>
                                  <a:rPr lang="en-US" altLang="zh-CN" sz="3000" b="0" i="1" smtClean="0">
                                    <a:solidFill>
                                      <a:schemeClr val="tx1"/>
                                    </a:solidFill>
                                    <a:latin typeface="Cambria Math" panose="02040503050406030204" charset="0"/>
                                    <a:ea typeface="Cambria Math" panose="02040503050406030204" charset="0"/>
                                  </a:rPr>
                                </m:ctrlPr>
                              </m:sSupPr>
                              <m:e>
                                <m:r>
                                  <a:rPr lang="zh-CN" altLang="en-US" sz="3000" b="0" i="1" smtClean="0">
                                    <a:solidFill>
                                      <a:schemeClr val="tx1"/>
                                    </a:solidFill>
                                    <a:latin typeface="Cambria Math" panose="02040503050406030204" charset="0"/>
                                    <a:ea typeface="Cambria Math" panose="02040503050406030204" charset="0"/>
                                  </a:rPr>
                                  <m:t>𝜔</m:t>
                                </m:r>
                              </m:e>
                              <m:sup>
                                <m:r>
                                  <a:rPr lang="en-US" altLang="zh-CN" sz="3000" b="0" i="1" smtClean="0">
                                    <a:solidFill>
                                      <a:schemeClr val="tx1"/>
                                    </a:solidFill>
                                    <a:latin typeface="Cambria Math" panose="02040503050406030204" charset="0"/>
                                    <a:ea typeface="Cambria Math" panose="02040503050406030204" charset="0"/>
                                  </a:rPr>
                                  <m:t>2</m:t>
                                </m:r>
                              </m:sup>
                            </m:sSup>
                          </m:den>
                        </m:f>
                        <m:r>
                          <a:rPr lang="en-US" altLang="zh-CN" sz="3000" i="1">
                            <a:solidFill>
                              <a:schemeClr val="tx1"/>
                            </a:solidFill>
                            <a:latin typeface="Cambria Math" panose="02040503050406030204" charset="0"/>
                            <a:ea typeface="楷体" panose="02010609060101010101" pitchFamily="49" charset="-122"/>
                          </a:rPr>
                          <m:t>𝑑</m:t>
                        </m:r>
                        <m:r>
                          <a:rPr lang="zh-CN" altLang="en-US" sz="3000" i="1" smtClean="0">
                            <a:solidFill>
                              <a:schemeClr val="tx1"/>
                            </a:solidFill>
                            <a:latin typeface="Cambria Math" panose="02040503050406030204" charset="0"/>
                            <a:ea typeface="楷体" panose="02010609060101010101" pitchFamily="49" charset="-122"/>
                          </a:rPr>
                          <m:t>𝜔</m:t>
                        </m:r>
                        <m:r>
                          <a:rPr lang="en-US" altLang="zh-CN" sz="3000" i="1">
                            <a:solidFill>
                              <a:schemeClr val="tx1"/>
                            </a:solidFill>
                            <a:latin typeface="Cambria Math" panose="02040503050406030204" charset="0"/>
                            <a:ea typeface="楷体" panose="02010609060101010101" pitchFamily="49" charset="-122"/>
                          </a:rPr>
                          <m:t> </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31618" y="4130556"/>
                <a:ext cx="5351145" cy="981710"/>
              </a:xfrm>
              <a:prstGeom prst="rect">
                <a:avLst/>
              </a:prstGeom>
              <a:blipFill rotWithShape="1">
                <a:blip r:embed="rId3"/>
                <a:stretch>
                  <a:fillRect l="-9" t="-4322" r="9" b="-4346"/>
                </a:stretch>
              </a:blipFill>
            </p:spPr>
            <p:txBody>
              <a:bodyPr/>
              <a:lstStyle/>
              <a:p>
                <a:r>
                  <a:rPr lang="zh-CN" altLang="en-US">
                    <a:noFill/>
                  </a:rPr>
                  <a:t> </a:t>
                </a:r>
              </a:p>
            </p:txBody>
          </p:sp>
        </mc:Fallback>
      </mc:AlternateContent>
      <p:sp>
        <p:nvSpPr>
          <p:cNvPr id="19" name="标题 1"/>
          <p:cNvSpPr txBox="1"/>
          <p:nvPr/>
        </p:nvSpPr>
        <p:spPr>
          <a:xfrm>
            <a:off x="4744402" y="4450059"/>
            <a:ext cx="2198370" cy="5702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由收敛性有</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0" name="标题 1"/>
              <p:cNvSpPr txBox="1"/>
              <p:nvPr/>
            </p:nvSpPr>
            <p:spPr>
              <a:xfrm>
                <a:off x="35905" y="4939894"/>
                <a:ext cx="5977890" cy="12636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smtClean="0">
                        <a:solidFill>
                          <a:schemeClr val="tx1"/>
                        </a:solidFill>
                        <a:latin typeface="Cambria Math" panose="02040503050406030204" charset="0"/>
                        <a:ea typeface="楷体" panose="02010609060101010101" pitchFamily="49" charset="-122"/>
                      </a:rPr>
                      <m:t>=</m:t>
                    </m:r>
                    <m:d>
                      <m:dPr>
                        <m:begChr m:val="{"/>
                        <m:endChr m:val=""/>
                        <m:ctrlPr>
                          <a:rPr lang="en-US" altLang="zh-CN" sz="3000" i="1" smtClean="0">
                            <a:solidFill>
                              <a:schemeClr val="tx1"/>
                            </a:solidFill>
                            <a:latin typeface="Cambria Math" panose="02040503050406030204" charset="0"/>
                            <a:ea typeface="楷体" panose="02010609060101010101" pitchFamily="49" charset="-122"/>
                          </a:rPr>
                        </m:ctrlPr>
                      </m:dPr>
                      <m:e>
                        <m:m>
                          <m:mPr>
                            <m:mcs>
                              <m:mc>
                                <m:mcPr>
                                  <m:count m:val="1"/>
                                  <m:mcJc m:val="center"/>
                                </m:mcPr>
                              </m:mc>
                            </m:mcs>
                            <m:ctrlPr>
                              <a:rPr lang="en-US" altLang="zh-CN" sz="3000" i="1" smtClean="0">
                                <a:solidFill>
                                  <a:schemeClr val="tx1"/>
                                </a:solidFill>
                                <a:latin typeface="Cambria Math" panose="02040503050406030204" charset="0"/>
                                <a:ea typeface="楷体" panose="02010609060101010101" pitchFamily="49" charset="-122"/>
                              </a:rPr>
                            </m:ctrlPr>
                          </m:mPr>
                          <m:mr>
                            <m:e>
                              <m:r>
                                <m:rPr>
                                  <m:brk m:alnAt="7"/>
                                </m:rPr>
                                <a:rPr lang="en-US" altLang="zh-CN" sz="3000" b="0" i="1" smtClean="0">
                                  <a:solidFill>
                                    <a:schemeClr val="tx1"/>
                                  </a:solidFill>
                                  <a:latin typeface="Cambria Math" panose="02040503050406030204" charset="0"/>
                                  <a:ea typeface="楷体" panose="02010609060101010101" pitchFamily="49" charset="-122"/>
                                </a:rPr>
                                <m:t> </m:t>
                              </m:r>
                              <m:r>
                                <a:rPr lang="en-US" altLang="zh-CN" sz="3000" b="0" i="1" smtClean="0">
                                  <a:solidFill>
                                    <a:schemeClr val="tx1"/>
                                  </a:solidFill>
                                  <a:latin typeface="Cambria Math" panose="02040503050406030204" charset="0"/>
                                  <a:ea typeface="楷体" panose="02010609060101010101" pitchFamily="49" charset="-122"/>
                                </a:rPr>
                                <m:t>           </m:t>
                              </m:r>
                              <m:r>
                                <a:rPr lang="en-US" altLang="zh-CN" sz="3000" b="0" i="1" smtClean="0">
                                  <a:solidFill>
                                    <a:schemeClr val="tx1"/>
                                  </a:solidFill>
                                  <a:latin typeface="Cambria Math" panose="02040503050406030204" charset="0"/>
                                  <a:ea typeface="楷体" panose="02010609060101010101" pitchFamily="49" charset="-122"/>
                                </a:rPr>
                                <m:t>𝑓</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          </m:t>
                              </m:r>
                              <m:r>
                                <m:rPr>
                                  <m:brk m:alnAt="7"/>
                                </m:rPr>
                                <a:rPr lang="zh-CN" altLang="en-US" sz="3000" i="1">
                                  <a:latin typeface="Cambria Math" panose="02040503050406030204" charset="0"/>
                                  <a:ea typeface="楷体" panose="02010609060101010101" pitchFamily="49" charset="-122"/>
                                </a:rPr>
                                <m:t>，</m:t>
                              </m:r>
                              <m:r>
                                <a:rPr lang="zh-CN" altLang="en-US" sz="3000" i="1" smtClean="0">
                                  <a:latin typeface="Cambria Math" panose="02040503050406030204" charset="0"/>
                                  <a:ea typeface="楷体" panose="02010609060101010101" pitchFamily="49" charset="-122"/>
                                </a:rPr>
                                <m:t>连续</m:t>
                              </m:r>
                              <m:r>
                                <a:rPr lang="zh-CN" altLang="en-US" sz="3000" i="1">
                                  <a:latin typeface="Cambria Math" panose="02040503050406030204" charset="0"/>
                                  <a:ea typeface="楷体" panose="02010609060101010101" pitchFamily="49" charset="-122"/>
                                </a:rPr>
                                <m:t>点处</m:t>
                              </m:r>
                            </m:e>
                          </m:mr>
                          <m:mr>
                            <m:e>
                              <m:f>
                                <m:fPr>
                                  <m:ctrlPr>
                                    <a:rPr lang="en-US" altLang="zh-CN" sz="3000" i="1" smtClean="0">
                                      <a:solidFill>
                                        <a:schemeClr val="tx1"/>
                                      </a:solidFill>
                                      <a:latin typeface="Cambria Math" panose="02040503050406030204" charset="0"/>
                                      <a:ea typeface="楷体" panose="02010609060101010101" pitchFamily="49" charset="-122"/>
                                    </a:rPr>
                                  </m:ctrlPr>
                                </m:fPr>
                                <m:num>
                                  <m:r>
                                    <a:rPr lang="en-US" altLang="zh-CN" sz="3000" b="0" i="1" smtClean="0">
                                      <a:solidFill>
                                        <a:schemeClr val="tx1"/>
                                      </a:solidFill>
                                      <a:latin typeface="Cambria Math" panose="02040503050406030204" charset="0"/>
                                      <a:ea typeface="楷体" panose="02010609060101010101" pitchFamily="49" charset="-122"/>
                                    </a:rPr>
                                    <m:t>𝑓</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0</m:t>
                                      </m:r>
                                      <m:r>
                                        <a:rPr lang="en-US" altLang="zh-CN" sz="3000" b="0" i="1" smtClean="0">
                                          <a:solidFill>
                                            <a:schemeClr val="tx1"/>
                                          </a:solidFill>
                                          <a:latin typeface="Cambria Math" panose="02040503050406030204" charset="0"/>
                                          <a:ea typeface="楷体" panose="02010609060101010101" pitchFamily="49" charset="-122"/>
                                        </a:rPr>
                                        <m:t>+</m:t>
                                      </m:r>
                                    </m:e>
                                  </m:d>
                                  <m:r>
                                    <a:rPr lang="en-US" altLang="zh-CN" sz="3000" b="0" i="1" smtClean="0">
                                      <a:solidFill>
                                        <a:schemeClr val="tx1"/>
                                      </a:solidFill>
                                      <a:latin typeface="Cambria Math" panose="02040503050406030204" charset="0"/>
                                      <a:ea typeface="楷体" panose="02010609060101010101" pitchFamily="49" charset="-122"/>
                                    </a:rPr>
                                    <m:t>+</m:t>
                                  </m:r>
                                  <m:r>
                                    <a:rPr lang="en-US" altLang="zh-CN" sz="3000" b="0" i="1" smtClean="0">
                                      <a:solidFill>
                                        <a:schemeClr val="tx1"/>
                                      </a:solidFill>
                                      <a:latin typeface="Cambria Math" panose="02040503050406030204" charset="0"/>
                                      <a:ea typeface="楷体" panose="02010609060101010101" pitchFamily="49" charset="-122"/>
                                    </a:rPr>
                                    <m:t>𝑓</m:t>
                                  </m:r>
                                  <m:r>
                                    <a:rPr lang="en-US" altLang="zh-CN" sz="3000" b="0" i="1" smtClean="0">
                                      <a:solidFill>
                                        <a:schemeClr val="tx1"/>
                                      </a:solidFill>
                                      <a:latin typeface="Cambria Math" panose="02040503050406030204" charset="0"/>
                                      <a:ea typeface="楷体" panose="02010609060101010101" pitchFamily="49" charset="-122"/>
                                    </a:rPr>
                                    <m:t>(</m:t>
                                  </m:r>
                                  <m:r>
                                    <a:rPr lang="en-US" altLang="zh-CN" sz="3000" b="0" i="1" smtClean="0">
                                      <a:solidFill>
                                        <a:schemeClr val="tx1"/>
                                      </a:solidFill>
                                      <a:latin typeface="Cambria Math" panose="02040503050406030204" charset="0"/>
                                      <a:ea typeface="楷体" panose="02010609060101010101" pitchFamily="49" charset="-122"/>
                                    </a:rPr>
                                    <m:t>0</m:t>
                                  </m:r>
                                  <m:r>
                                    <a:rPr lang="en-US" altLang="zh-CN" sz="3000" b="0" i="1" smtClean="0">
                                      <a:solidFill>
                                        <a:schemeClr val="tx1"/>
                                      </a:solidFill>
                                      <a:latin typeface="Cambria Math" panose="02040503050406030204" charset="0"/>
                                      <a:ea typeface="楷体" panose="02010609060101010101" pitchFamily="49" charset="-122"/>
                                    </a:rPr>
                                    <m:t>−)</m:t>
                                  </m:r>
                                </m:num>
                                <m:den>
                                  <m:r>
                                    <a:rPr lang="en-US" altLang="zh-CN" sz="3000" b="0" i="1" smtClean="0">
                                      <a:solidFill>
                                        <a:schemeClr val="tx1"/>
                                      </a:solidFill>
                                      <a:latin typeface="Cambria Math" panose="02040503050406030204" charset="0"/>
                                      <a:ea typeface="楷体" panose="02010609060101010101" pitchFamily="49" charset="-122"/>
                                    </a:rPr>
                                    <m:t>2</m:t>
                                  </m:r>
                                </m:den>
                              </m:f>
                              <m:r>
                                <a:rPr lang="en-US" altLang="zh-CN" sz="3000" b="0" i="1" smtClean="0">
                                  <a:solidFill>
                                    <a:schemeClr val="tx1"/>
                                  </a:solidFill>
                                  <a:latin typeface="Cambria Math" panose="02040503050406030204" charset="0"/>
                                  <a:ea typeface="楷体" panose="02010609060101010101" pitchFamily="49" charset="-122"/>
                                </a:rPr>
                                <m:t>=</m:t>
                              </m:r>
                              <m:f>
                                <m:fPr>
                                  <m:ctrlPr>
                                    <a:rPr lang="en-US" altLang="zh-CN" sz="3000" b="0" i="1" smtClean="0">
                                      <a:solidFill>
                                        <a:schemeClr val="tx1"/>
                                      </a:solidFill>
                                      <a:latin typeface="Cambria Math" panose="02040503050406030204" charset="0"/>
                                      <a:ea typeface="楷体" panose="02010609060101010101" pitchFamily="49" charset="-122"/>
                                    </a:rPr>
                                  </m:ctrlPr>
                                </m:fPr>
                                <m:num>
                                  <m:r>
                                    <a:rPr lang="en-US" altLang="zh-CN" sz="3000" b="0" i="1" smtClean="0">
                                      <a:solidFill>
                                        <a:schemeClr val="tx1"/>
                                      </a:solidFill>
                                      <a:latin typeface="Cambria Math" panose="02040503050406030204" charset="0"/>
                                      <a:ea typeface="楷体" panose="02010609060101010101" pitchFamily="49" charset="-122"/>
                                    </a:rPr>
                                    <m:t>1</m:t>
                                  </m:r>
                                </m:num>
                                <m:den>
                                  <m:r>
                                    <a:rPr lang="en-US" altLang="zh-CN" sz="3000" b="0" i="1" smtClean="0">
                                      <a:solidFill>
                                        <a:schemeClr val="tx1"/>
                                      </a:solidFill>
                                      <a:latin typeface="Cambria Math" panose="02040503050406030204" charset="0"/>
                                      <a:ea typeface="楷体" panose="02010609060101010101" pitchFamily="49" charset="-122"/>
                                    </a:rPr>
                                    <m:t>2</m:t>
                                  </m:r>
                                </m:den>
                              </m:f>
                              <m:r>
                                <a:rPr lang="zh-CN" altLang="en-US" sz="3000" i="1">
                                  <a:latin typeface="Cambria Math" panose="02040503050406030204" charset="0"/>
                                  <a:ea typeface="楷体" panose="02010609060101010101" pitchFamily="49" charset="-122"/>
                                </a:rPr>
                                <m:t>，</m:t>
                              </m:r>
                              <m:r>
                                <a:rPr lang="zh-CN" altLang="en-US" sz="3000" i="1" smtClean="0">
                                  <a:latin typeface="Cambria Math" panose="02040503050406030204" charset="0"/>
                                  <a:ea typeface="楷体" panose="02010609060101010101" pitchFamily="49" charset="-122"/>
                                </a:rPr>
                                <m:t>间断点</m:t>
                              </m:r>
                            </m:e>
                          </m:mr>
                        </m:m>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35905" y="4939894"/>
                <a:ext cx="5977890" cy="1263650"/>
              </a:xfrm>
              <a:prstGeom prst="rect">
                <a:avLst/>
              </a:prstGeom>
              <a:blipFill rotWithShape="1">
                <a:blip r:embed="rId4"/>
                <a:stretch>
                  <a:fillRect l="-6" t="-20119" r="6" b="-20133"/>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2111281" y="2347794"/>
                <a:ext cx="6882664" cy="11301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smtClean="0">
                        <a:solidFill>
                          <a:schemeClr val="tx1"/>
                        </a:solidFill>
                        <a:latin typeface="Cambria Math" panose="02040503050406030204" charset="0"/>
                        <a:ea typeface="楷体" panose="02010609060101010101" pitchFamily="49" charset="-122"/>
                      </a:rPr>
                      <m:t>=</m:t>
                    </m:r>
                    <m:f>
                      <m:fPr>
                        <m:ctrlPr>
                          <a:rPr lang="en-US" altLang="zh-CN" sz="3000" i="1" smtClean="0">
                            <a:solidFill>
                              <a:schemeClr val="tx1"/>
                            </a:solidFill>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2</m:t>
                        </m:r>
                        <m:r>
                          <a:rPr lang="zh-CN" altLang="en-US" sz="3000" i="1" smtClean="0">
                            <a:latin typeface="Cambria Math" panose="02040503050406030204" charset="0"/>
                            <a:ea typeface="楷体" panose="02010609060101010101" pitchFamily="49" charset="-122"/>
                          </a:rPr>
                          <m:t>𝜋</m:t>
                        </m:r>
                      </m:den>
                    </m:f>
                    <m:nary>
                      <m:naryPr>
                        <m:ctrlPr>
                          <a:rPr lang="en-US" altLang="zh-CN" sz="3000" i="1">
                            <a:solidFill>
                              <a:schemeClr val="tx1"/>
                            </a:solidFill>
                            <a:latin typeface="Cambria Math" panose="02040503050406030204" charset="0"/>
                            <a:ea typeface="楷体" panose="02010609060101010101" pitchFamily="49" charset="-122"/>
                          </a:rPr>
                        </m:ctrlPr>
                      </m:naryPr>
                      <m:sub>
                        <m:r>
                          <m:rPr>
                            <m:brk m:alnAt="23"/>
                          </m:rP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i="1" smtClean="0">
                                <a:latin typeface="Cambria Math" panose="02040503050406030204" charset="0"/>
                                <a:ea typeface="Cambria Math" panose="02040503050406030204" charset="0"/>
                              </a:rPr>
                              <m:t>𝛽</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num>
                          <m:den>
                            <m:sSup>
                              <m:sSupPr>
                                <m:ctrlPr>
                                  <a:rPr lang="en-US" altLang="zh-CN" sz="3000" i="1" smtClean="0">
                                    <a:latin typeface="Cambria Math" panose="02040503050406030204" charset="0"/>
                                    <a:ea typeface="Cambria Math" panose="02040503050406030204" charset="0"/>
                                  </a:rPr>
                                </m:ctrlPr>
                              </m:sSupPr>
                              <m:e>
                                <m:r>
                                  <a:rPr lang="zh-CN" altLang="en-US" sz="3000" i="1">
                                    <a:latin typeface="Cambria Math" panose="02040503050406030204" charset="0"/>
                                    <a:ea typeface="Cambria Math" panose="02040503050406030204" charset="0"/>
                                  </a:rPr>
                                  <m:t>𝛽</m:t>
                                </m:r>
                              </m:e>
                              <m:sup>
                                <m:r>
                                  <a:rPr lang="en-US" altLang="zh-CN" sz="3000" b="0" i="1" smtClean="0">
                                    <a:latin typeface="Cambria Math" panose="02040503050406030204" charset="0"/>
                                    <a:ea typeface="Cambria Math" panose="02040503050406030204" charset="0"/>
                                  </a:rPr>
                                  <m:t>2</m:t>
                                </m:r>
                              </m:sup>
                            </m:sSup>
                            <m:r>
                              <a:rPr lang="en-US" altLang="zh-CN" sz="3000" i="1">
                                <a:latin typeface="Cambria Math" panose="02040503050406030204" charset="0"/>
                                <a:ea typeface="Cambria Math" panose="02040503050406030204" charset="0"/>
                              </a:rPr>
                              <m:t>+</m:t>
                            </m:r>
                            <m:sSup>
                              <m:sSupPr>
                                <m:ctrlPr>
                                  <a:rPr lang="en-US" altLang="zh-CN" sz="3000" i="1" smtClean="0">
                                    <a:latin typeface="Cambria Math" panose="02040503050406030204" charset="0"/>
                                    <a:ea typeface="Cambria Math" panose="02040503050406030204" charset="0"/>
                                  </a:rPr>
                                </m:ctrlPr>
                              </m:sSupPr>
                              <m:e>
                                <m:r>
                                  <a:rPr lang="zh-CN" altLang="en-US" sz="3000" i="1" smtClean="0">
                                    <a:latin typeface="Cambria Math" panose="02040503050406030204" charset="0"/>
                                    <a:ea typeface="Cambria Math" panose="02040503050406030204" charset="0"/>
                                  </a:rPr>
                                  <m:t>𝜔</m:t>
                                </m:r>
                              </m:e>
                              <m:sup>
                                <m:r>
                                  <a:rPr lang="en-US" altLang="zh-CN" sz="3000" b="0" i="1" smtClean="0">
                                    <a:latin typeface="Cambria Math" panose="02040503050406030204" charset="0"/>
                                    <a:ea typeface="Cambria Math" panose="02040503050406030204" charset="0"/>
                                  </a:rPr>
                                  <m:t>2</m:t>
                                </m:r>
                              </m:sup>
                            </m:sSup>
                          </m:den>
                        </m:f>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𝑐𝑜𝑠</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𝑖𝑠𝑖𝑛</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rPr>
                          <m:t>𝑑</m:t>
                        </m:r>
                        <m:r>
                          <a:rPr lang="zh-CN" altLang="en-US" sz="3000" i="1" smtClean="0">
                            <a:solidFill>
                              <a:schemeClr val="tx1"/>
                            </a:solidFill>
                            <a:latin typeface="Cambria Math" panose="02040503050406030204" charset="0"/>
                            <a:ea typeface="楷体" panose="02010609060101010101" pitchFamily="49" charset="-122"/>
                          </a:rPr>
                          <m:t>𝜔</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111281" y="2347794"/>
                <a:ext cx="6882664" cy="1130183"/>
              </a:xfrm>
              <a:prstGeom prst="rect">
                <a:avLst/>
              </a:prstGeom>
              <a:blipFill rotWithShape="1">
                <a:blip r:embed="rId5"/>
                <a:stretch>
                  <a:fillRect l="-8" t="-18" r="6"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0" y="3126922"/>
                <a:ext cx="9144000" cy="11301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600" smtClean="0">
                        <a:solidFill>
                          <a:schemeClr val="tx1"/>
                        </a:solidFill>
                        <a:latin typeface="Cambria Math" panose="02040503050406030204" charset="0"/>
                        <a:ea typeface="楷体" panose="02010609060101010101" pitchFamily="49" charset="-122"/>
                      </a:rPr>
                      <m:t>=</m:t>
                    </m:r>
                    <m:f>
                      <m:fPr>
                        <m:ctrlPr>
                          <a:rPr lang="en-US" altLang="zh-CN" sz="2600" i="1" smtClean="0">
                            <a:solidFill>
                              <a:schemeClr val="tx1"/>
                            </a:solidFill>
                            <a:latin typeface="Cambria Math" panose="02040503050406030204" charset="0"/>
                            <a:ea typeface="楷体" panose="02010609060101010101" pitchFamily="49" charset="-122"/>
                          </a:rPr>
                        </m:ctrlPr>
                      </m:fPr>
                      <m:num>
                        <m:r>
                          <a:rPr lang="en-US" altLang="zh-CN" sz="2600" i="1">
                            <a:latin typeface="Cambria Math" panose="02040503050406030204" charset="0"/>
                            <a:ea typeface="楷体" panose="02010609060101010101" pitchFamily="49" charset="-122"/>
                          </a:rPr>
                          <m:t>1</m:t>
                        </m:r>
                      </m:num>
                      <m:den>
                        <m:r>
                          <a:rPr lang="en-US" altLang="zh-CN" sz="2600" i="1">
                            <a:latin typeface="Cambria Math" panose="02040503050406030204" charset="0"/>
                            <a:ea typeface="楷体" panose="02010609060101010101" pitchFamily="49" charset="-122"/>
                          </a:rPr>
                          <m:t>2</m:t>
                        </m:r>
                        <m:r>
                          <a:rPr lang="zh-CN" altLang="en-US" sz="2600" i="1" smtClean="0">
                            <a:latin typeface="Cambria Math" panose="02040503050406030204" charset="0"/>
                            <a:ea typeface="楷体" panose="02010609060101010101" pitchFamily="49" charset="-122"/>
                          </a:rPr>
                          <m:t>𝜋</m:t>
                        </m:r>
                      </m:den>
                    </m:f>
                    <m:nary>
                      <m:naryPr>
                        <m:ctrlPr>
                          <a:rPr lang="en-US" altLang="zh-CN" sz="2600" i="1">
                            <a:solidFill>
                              <a:schemeClr val="tx1"/>
                            </a:solidFill>
                            <a:latin typeface="Cambria Math" panose="02040503050406030204" charset="0"/>
                            <a:ea typeface="楷体" panose="02010609060101010101" pitchFamily="49" charset="-122"/>
                          </a:rPr>
                        </m:ctrlPr>
                      </m:naryPr>
                      <m:sub>
                        <m:r>
                          <m:rPr>
                            <m:brk m:alnAt="23"/>
                          </m:rPr>
                          <a:rPr lang="en-US" altLang="zh-CN" sz="2600" i="1">
                            <a:solidFill>
                              <a:schemeClr val="tx1"/>
                            </a:solidFill>
                            <a:latin typeface="Cambria Math" panose="02040503050406030204" charset="0"/>
                            <a:ea typeface="楷体" panose="02010609060101010101" pitchFamily="49" charset="-122"/>
                          </a:rPr>
                          <m:t>−</m:t>
                        </m:r>
                        <m:r>
                          <a:rPr lang="en-US" altLang="zh-CN" sz="2600" i="1">
                            <a:solidFill>
                              <a:schemeClr val="tx1"/>
                            </a:solidFill>
                            <a:latin typeface="Cambria Math" panose="02040503050406030204" charset="0"/>
                            <a:ea typeface="Cambria Math" panose="02040503050406030204" charset="0"/>
                          </a:rPr>
                          <m:t>∞</m:t>
                        </m:r>
                      </m:sub>
                      <m:sup>
                        <m:r>
                          <a:rPr lang="en-US" altLang="zh-CN" sz="2600" i="1">
                            <a:solidFill>
                              <a:schemeClr val="tx1"/>
                            </a:solidFill>
                            <a:latin typeface="Cambria Math" panose="02040503050406030204" charset="0"/>
                            <a:ea typeface="楷体" panose="02010609060101010101" pitchFamily="49" charset="-122"/>
                          </a:rPr>
                          <m:t>+</m:t>
                        </m:r>
                        <m:r>
                          <a:rPr lang="en-US" altLang="zh-CN" sz="2600" i="1">
                            <a:solidFill>
                              <a:schemeClr val="tx1"/>
                            </a:solidFill>
                            <a:latin typeface="Cambria Math" panose="02040503050406030204" charset="0"/>
                            <a:ea typeface="Cambria Math" panose="02040503050406030204" charset="0"/>
                          </a:rPr>
                          <m:t>∞</m:t>
                        </m:r>
                      </m:sup>
                      <m:e>
                        <m:f>
                          <m:fPr>
                            <m:ctrlPr>
                              <a:rPr lang="en-US" altLang="zh-CN" sz="2600" i="1">
                                <a:latin typeface="Cambria Math" panose="02040503050406030204" charset="0"/>
                                <a:ea typeface="Cambria Math" panose="02040503050406030204" charset="0"/>
                              </a:rPr>
                            </m:ctrlPr>
                          </m:fPr>
                          <m:num>
                            <m:r>
                              <a:rPr lang="en-US" altLang="zh-CN" sz="2600" b="0" i="1" smtClean="0">
                                <a:latin typeface="Cambria Math" panose="02040503050406030204" charset="0"/>
                                <a:ea typeface="Cambria Math" panose="02040503050406030204" charset="0"/>
                              </a:rPr>
                              <m:t>1</m:t>
                            </m:r>
                          </m:num>
                          <m:den>
                            <m:sSup>
                              <m:sSupPr>
                                <m:ctrlPr>
                                  <a:rPr lang="en-US" altLang="zh-CN" sz="2600" i="1" smtClean="0">
                                    <a:latin typeface="Cambria Math" panose="02040503050406030204" charset="0"/>
                                    <a:ea typeface="Cambria Math" panose="02040503050406030204" charset="0"/>
                                  </a:rPr>
                                </m:ctrlPr>
                              </m:sSupPr>
                              <m:e>
                                <m:r>
                                  <a:rPr lang="zh-CN" altLang="en-US" sz="2600" i="1">
                                    <a:latin typeface="Cambria Math" panose="02040503050406030204" charset="0"/>
                                    <a:ea typeface="Cambria Math" panose="02040503050406030204" charset="0"/>
                                  </a:rPr>
                                  <m:t>𝛽</m:t>
                                </m:r>
                              </m:e>
                              <m:sup>
                                <m:r>
                                  <a:rPr lang="en-US" altLang="zh-CN" sz="2600" b="0" i="1" smtClean="0">
                                    <a:latin typeface="Cambria Math" panose="02040503050406030204" charset="0"/>
                                    <a:ea typeface="Cambria Math" panose="02040503050406030204" charset="0"/>
                                  </a:rPr>
                                  <m:t>2</m:t>
                                </m:r>
                              </m:sup>
                            </m:sSup>
                            <m:r>
                              <a:rPr lang="en-US" altLang="zh-CN" sz="2600" i="1">
                                <a:latin typeface="Cambria Math" panose="02040503050406030204" charset="0"/>
                                <a:ea typeface="Cambria Math" panose="02040503050406030204" charset="0"/>
                              </a:rPr>
                              <m:t>+</m:t>
                            </m:r>
                            <m:sSup>
                              <m:sSupPr>
                                <m:ctrlPr>
                                  <a:rPr lang="en-US" altLang="zh-CN" sz="2600" i="1" smtClean="0">
                                    <a:latin typeface="Cambria Math" panose="02040503050406030204" charset="0"/>
                                    <a:ea typeface="Cambria Math" panose="02040503050406030204" charset="0"/>
                                  </a:rPr>
                                </m:ctrlPr>
                              </m:sSupPr>
                              <m:e>
                                <m:r>
                                  <a:rPr lang="zh-CN" altLang="en-US" sz="2600" i="1" smtClean="0">
                                    <a:latin typeface="Cambria Math" panose="02040503050406030204" charset="0"/>
                                    <a:ea typeface="Cambria Math" panose="02040503050406030204" charset="0"/>
                                  </a:rPr>
                                  <m:t>𝜔</m:t>
                                </m:r>
                              </m:e>
                              <m:sup>
                                <m:r>
                                  <a:rPr lang="en-US" altLang="zh-CN" sz="2600" b="0" i="1" smtClean="0">
                                    <a:latin typeface="Cambria Math" panose="02040503050406030204" charset="0"/>
                                    <a:ea typeface="Cambria Math" panose="02040503050406030204" charset="0"/>
                                  </a:rPr>
                                  <m:t>2</m:t>
                                </m:r>
                              </m:sup>
                            </m:sSup>
                          </m:den>
                        </m:f>
                        <m:r>
                          <a:rPr lang="en-US" altLang="zh-CN" sz="2600" b="0" i="1" smtClean="0">
                            <a:latin typeface="Cambria Math" panose="02040503050406030204" charset="0"/>
                            <a:ea typeface="Cambria Math" panose="02040503050406030204" charset="0"/>
                          </a:rPr>
                          <m:t>[</m:t>
                        </m:r>
                        <m:d>
                          <m:dPr>
                            <m:ctrlPr>
                              <a:rPr lang="en-US" altLang="zh-CN" sz="2600" b="0" i="1" smtClean="0">
                                <a:latin typeface="Cambria Math" panose="02040503050406030204" charset="0"/>
                                <a:ea typeface="Cambria Math" panose="02040503050406030204" charset="0"/>
                              </a:rPr>
                            </m:ctrlPr>
                          </m:dPr>
                          <m:e>
                            <m:r>
                              <a:rPr lang="zh-CN" altLang="en-US" sz="2600" b="0" i="1" smtClean="0">
                                <a:latin typeface="Cambria Math" panose="02040503050406030204" charset="0"/>
                                <a:ea typeface="Cambria Math" panose="02040503050406030204" charset="0"/>
                              </a:rPr>
                              <m:t>𝛽</m:t>
                            </m:r>
                            <m:r>
                              <a:rPr lang="en-US" altLang="zh-CN" sz="2600" b="0" i="1" smtClean="0">
                                <a:latin typeface="Cambria Math" panose="02040503050406030204" charset="0"/>
                                <a:ea typeface="Cambria Math" panose="02040503050406030204" charset="0"/>
                              </a:rPr>
                              <m:t>𝑐𝑜𝑠</m:t>
                            </m:r>
                            <m:r>
                              <a:rPr lang="zh-CN" altLang="en-US" sz="2600" b="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𝑡</m:t>
                            </m:r>
                            <m:r>
                              <a:rPr lang="en-US" altLang="zh-CN" sz="2600" b="0" i="1" smtClean="0">
                                <a:latin typeface="Cambria Math" panose="02040503050406030204" charset="0"/>
                                <a:ea typeface="Cambria Math" panose="02040503050406030204" charset="0"/>
                              </a:rPr>
                              <m:t>+</m:t>
                            </m:r>
                            <m:r>
                              <a:rPr lang="zh-CN" altLang="en-US" sz="2600" b="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𝑠𝑖𝑛</m:t>
                            </m:r>
                            <m:r>
                              <a:rPr lang="zh-CN" altLang="en-US" sz="2600" b="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𝑡</m:t>
                            </m:r>
                          </m:e>
                        </m:d>
                        <m:r>
                          <a:rPr lang="en-US" altLang="zh-CN" sz="2600" b="0" i="1" smtClean="0">
                            <a:latin typeface="Cambria Math" panose="02040503050406030204" charset="0"/>
                            <a:ea typeface="Cambria Math" panose="02040503050406030204" charset="0"/>
                          </a:rPr>
                          <m:t>+</m:t>
                        </m:r>
                        <m:r>
                          <a:rPr lang="en-US" altLang="zh-CN" sz="2600" b="0" i="1" smtClean="0">
                            <a:latin typeface="Cambria Math" panose="02040503050406030204" charset="0"/>
                            <a:ea typeface="Cambria Math" panose="02040503050406030204" charset="0"/>
                          </a:rPr>
                          <m:t>𝑖</m:t>
                        </m:r>
                        <m:d>
                          <m:dPr>
                            <m:ctrlPr>
                              <a:rPr lang="en-US" altLang="zh-CN" sz="2600" b="0" i="1" smtClean="0">
                                <a:latin typeface="Cambria Math" panose="02040503050406030204" charset="0"/>
                                <a:ea typeface="Cambria Math" panose="02040503050406030204" charset="0"/>
                              </a:rPr>
                            </m:ctrlPr>
                          </m:dPr>
                          <m:e>
                            <m:r>
                              <a:rPr lang="zh-CN" altLang="en-US" sz="2600" b="0" i="1" smtClean="0">
                                <a:latin typeface="Cambria Math" panose="02040503050406030204" charset="0"/>
                                <a:ea typeface="Cambria Math" panose="02040503050406030204" charset="0"/>
                              </a:rPr>
                              <m:t>𝛽</m:t>
                            </m:r>
                            <m:r>
                              <a:rPr lang="en-US" altLang="zh-CN" sz="2600" b="0" i="1" smtClean="0">
                                <a:latin typeface="Cambria Math" panose="02040503050406030204" charset="0"/>
                                <a:ea typeface="Cambria Math" panose="02040503050406030204" charset="0"/>
                              </a:rPr>
                              <m:t>𝑠𝑖𝑛</m:t>
                            </m:r>
                            <m:r>
                              <a:rPr lang="zh-CN" altLang="en-US" sz="2600" b="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𝑡</m:t>
                            </m:r>
                            <m:r>
                              <a:rPr lang="en-US" altLang="zh-CN" sz="2600" b="0" i="1" smtClean="0">
                                <a:latin typeface="Cambria Math" panose="02040503050406030204" charset="0"/>
                                <a:ea typeface="Cambria Math" panose="02040503050406030204" charset="0"/>
                              </a:rPr>
                              <m:t>−</m:t>
                            </m:r>
                            <m:r>
                              <a:rPr lang="zh-CN" altLang="en-US" sz="2600" b="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𝑐𝑜𝑠</m:t>
                            </m:r>
                            <m:r>
                              <a:rPr lang="zh-CN" altLang="en-US" sz="2600" b="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𝑡</m:t>
                            </m:r>
                          </m:e>
                        </m:d>
                        <m:r>
                          <a:rPr lang="en-US" altLang="zh-CN" sz="2600" b="0" i="1" smtClean="0">
                            <a:latin typeface="Cambria Math" panose="02040503050406030204" charset="0"/>
                            <a:ea typeface="Cambria Math" panose="02040503050406030204" charset="0"/>
                          </a:rPr>
                          <m:t>]</m:t>
                        </m:r>
                        <m:r>
                          <a:rPr lang="en-US" altLang="zh-CN" sz="2600" i="1">
                            <a:solidFill>
                              <a:schemeClr val="tx1"/>
                            </a:solidFill>
                            <a:latin typeface="Cambria Math" panose="02040503050406030204" charset="0"/>
                            <a:ea typeface="楷体" panose="02010609060101010101" pitchFamily="49" charset="-122"/>
                          </a:rPr>
                          <m:t>𝑑</m:t>
                        </m:r>
                        <m:r>
                          <a:rPr lang="zh-CN" altLang="en-US" sz="2600" i="1" smtClean="0">
                            <a:solidFill>
                              <a:schemeClr val="tx1"/>
                            </a:solidFill>
                            <a:latin typeface="Cambria Math" panose="02040503050406030204" charset="0"/>
                            <a:ea typeface="楷体" panose="02010609060101010101" pitchFamily="49" charset="-122"/>
                          </a:rPr>
                          <m:t>𝜔</m:t>
                        </m:r>
                      </m:e>
                    </m:nary>
                  </m:oMath>
                </a14:m>
                <a:r>
                  <a:rPr lang="zh-CN" altLang="en-US" sz="2600" dirty="0">
                    <a:latin typeface="楷体" panose="02010609060101010101" pitchFamily="49" charset="-122"/>
                    <a:ea typeface="楷体" panose="02010609060101010101" pitchFamily="49" charset="-122"/>
                  </a:rPr>
                  <a:t> </a:t>
                </a:r>
                <a:endParaRPr lang="zh-CN" altLang="en-US" sz="26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0" y="3126922"/>
                <a:ext cx="9144000" cy="1130183"/>
              </a:xfrm>
              <a:prstGeom prst="rect">
                <a:avLst/>
              </a:prstGeom>
              <a:blipFill rotWithShape="1">
                <a:blip r:embed="rId6"/>
                <a:stretch>
                  <a:fillRect t="-16" b="6"/>
                </a:stretch>
              </a:blipFill>
            </p:spPr>
            <p:txBody>
              <a:bodyPr/>
              <a:lstStyle/>
              <a:p>
                <a:r>
                  <a:rPr lang="zh-CN" altLang="en-US">
                    <a:noFill/>
                  </a:rPr>
                  <a:t> </a:t>
                </a:r>
              </a:p>
            </p:txBody>
          </p:sp>
        </mc:Fallback>
      </mc:AlternateContent>
      <p:cxnSp>
        <p:nvCxnSpPr>
          <p:cNvPr id="12" name="直接连接符 11"/>
          <p:cNvCxnSpPr/>
          <p:nvPr/>
        </p:nvCxnSpPr>
        <p:spPr>
          <a:xfrm>
            <a:off x="2533650" y="4042274"/>
            <a:ext cx="24574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843587" y="4017373"/>
            <a:ext cx="24574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标题 1"/>
          <p:cNvSpPr txBox="1"/>
          <p:nvPr/>
        </p:nvSpPr>
        <p:spPr>
          <a:xfrm>
            <a:off x="4987694" y="3805094"/>
            <a:ext cx="595277" cy="570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FF0000"/>
                </a:solidFill>
                <a:latin typeface="楷体" panose="02010609060101010101" pitchFamily="49" charset="-122"/>
                <a:ea typeface="楷体" panose="02010609060101010101" pitchFamily="49" charset="-122"/>
              </a:rPr>
              <a:t>偶</a:t>
            </a:r>
            <a:endParaRPr lang="zh-CN" altLang="en-US" sz="3000" dirty="0">
              <a:solidFill>
                <a:srgbClr val="FF0000"/>
              </a:solidFill>
              <a:latin typeface="楷体" panose="02010609060101010101" pitchFamily="49" charset="-122"/>
              <a:ea typeface="楷体" panose="02010609060101010101" pitchFamily="49" charset="-122"/>
            </a:endParaRPr>
          </a:p>
        </p:txBody>
      </p:sp>
      <p:sp>
        <p:nvSpPr>
          <p:cNvPr id="17" name="标题 1"/>
          <p:cNvSpPr txBox="1"/>
          <p:nvPr/>
        </p:nvSpPr>
        <p:spPr>
          <a:xfrm>
            <a:off x="8318951" y="3813152"/>
            <a:ext cx="595277" cy="570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FF0000"/>
                </a:solidFill>
                <a:latin typeface="楷体" panose="02010609060101010101" pitchFamily="49" charset="-122"/>
                <a:ea typeface="楷体" panose="02010609060101010101" pitchFamily="49" charset="-122"/>
              </a:rPr>
              <a:t>奇</a:t>
            </a:r>
            <a:endParaRPr lang="zh-CN" altLang="en-US" sz="3000" dirty="0">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8" grpId="0"/>
      <p:bldP spid="19" grpId="0"/>
      <p:bldP spid="20" grpId="0"/>
      <p:bldP spid="9" grpId="0"/>
      <p:bldP spid="10"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标题 1"/>
              <p:cNvSpPr txBox="1"/>
              <p:nvPr/>
            </p:nvSpPr>
            <p:spPr>
              <a:xfrm>
                <a:off x="49530" y="558954"/>
                <a:ext cx="3835400" cy="999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latin typeface="楷体" panose="02010609060101010101" pitchFamily="49" charset="-122"/>
                    <a:ea typeface="楷体" panose="02010609060101010101" pitchFamily="49" charset="-122"/>
                  </a:rPr>
                  <a:t>如上</a:t>
                </a:r>
                <a14:m>
                  <m:oMath xmlns:m="http://schemas.openxmlformats.org/officeDocument/2006/math">
                    <m:r>
                      <a:rPr lang="en-US" altLang="zh-CN" sz="2800" b="0" i="1" smtClean="0">
                        <a:latin typeface="Cambria Math" panose="02040503050406030204" charset="0"/>
                        <a:ea typeface="楷体" panose="02010609060101010101" pitchFamily="49" charset="-122"/>
                      </a:rPr>
                      <m:t>𝑓</m:t>
                    </m:r>
                    <m:d>
                      <m:dPr>
                        <m:ctrlPr>
                          <a:rPr lang="en-US" altLang="zh-CN" sz="2800" b="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e>
                    </m:d>
                    <m:r>
                      <a:rPr lang="en-US" altLang="zh-CN" sz="2800" b="0" i="1" smtClean="0">
                        <a:latin typeface="Cambria Math" panose="02040503050406030204" charset="0"/>
                        <a:ea typeface="楷体" panose="02010609060101010101" pitchFamily="49" charset="-122"/>
                      </a:rPr>
                      <m:t>=</m:t>
                    </m:r>
                    <m:d>
                      <m:dPr>
                        <m:begChr m:val="{"/>
                        <m:endChr m:val=""/>
                        <m:ctrlPr>
                          <a:rPr lang="en-US" altLang="zh-CN" sz="2800" b="0" i="1" smtClean="0">
                            <a:latin typeface="Cambria Math" panose="02040503050406030204" charset="0"/>
                            <a:ea typeface="楷体" panose="02010609060101010101" pitchFamily="49" charset="-122"/>
                          </a:rPr>
                        </m:ctrlPr>
                      </m:dPr>
                      <m:e>
                        <m:m>
                          <m:mPr>
                            <m:mcs>
                              <m:mc>
                                <m:mcPr>
                                  <m:count m:val="1"/>
                                  <m:mcJc m:val="center"/>
                                </m:mcPr>
                              </m:mc>
                            </m:mcs>
                            <m:ctrlPr>
                              <a:rPr lang="en-US" altLang="zh-CN" sz="2800" b="0" i="1" smtClean="0">
                                <a:latin typeface="Cambria Math" panose="02040503050406030204" charset="0"/>
                                <a:ea typeface="楷体" panose="02010609060101010101" pitchFamily="49" charset="-122"/>
                              </a:rPr>
                            </m:ctrlPr>
                          </m:mPr>
                          <m:mr>
                            <m:e>
                              <m:r>
                                <m:rPr>
                                  <m:brk m:alnAt="7"/>
                                </m:rPr>
                                <a:rPr lang="en-US" altLang="zh-CN" sz="2800" b="0" i="1" smtClean="0">
                                  <a:latin typeface="Cambria Math" panose="02040503050406030204" charset="0"/>
                                  <a:ea typeface="楷体" panose="02010609060101010101" pitchFamily="49" charset="-122"/>
                                </a:rPr>
                                <m:t>1</m:t>
                              </m:r>
                              <m:r>
                                <a:rPr lang="en-US" altLang="zh-CN" sz="2800" b="0" i="1" smtClean="0">
                                  <a:latin typeface="Cambria Math" panose="02040503050406030204" charset="0"/>
                                  <a:ea typeface="楷体" panose="02010609060101010101" pitchFamily="49" charset="-122"/>
                                </a:rPr>
                                <m:t>,</m:t>
                              </m:r>
                              <m:d>
                                <m:dPr>
                                  <m:begChr m:val="|"/>
                                  <m:endChr m:val="|"/>
                                  <m:ctrlPr>
                                    <a:rPr lang="en-US" altLang="zh-CN" sz="280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e>
                              </m:d>
                              <m:r>
                                <m:rPr>
                                  <m:brk m:alnAt="7"/>
                                </m:rPr>
                                <a:rPr lang="en-US" altLang="zh-CN" sz="2800" b="0" i="1" smtClean="0">
                                  <a:latin typeface="Cambria Math" panose="02040503050406030204" charset="0"/>
                                  <a:ea typeface="楷体" panose="02010609060101010101" pitchFamily="49" charset="-122"/>
                                </a:rPr>
                                <m:t>&lt;</m:t>
                              </m:r>
                              <m:r>
                                <a:rPr lang="en-US" altLang="zh-CN" sz="2800" b="0" i="1" smtClean="0">
                                  <a:latin typeface="Cambria Math" panose="02040503050406030204" charset="0"/>
                                  <a:ea typeface="楷体" panose="02010609060101010101" pitchFamily="49" charset="-122"/>
                                </a:rPr>
                                <m:t>1</m:t>
                              </m:r>
                            </m:e>
                          </m:mr>
                          <m:mr>
                            <m:e>
                              <m:r>
                                <a:rPr lang="en-US" altLang="zh-CN" sz="2800" b="0" i="1" smtClean="0">
                                  <a:latin typeface="Cambria Math" panose="02040503050406030204" charset="0"/>
                                  <a:ea typeface="楷体" panose="02010609060101010101" pitchFamily="49" charset="-122"/>
                                </a:rPr>
                                <m:t>0</m:t>
                              </m:r>
                              <m:r>
                                <a:rPr lang="en-US" altLang="zh-CN" sz="2800" b="0" i="1" smtClean="0">
                                  <a:latin typeface="Cambria Math" panose="02040503050406030204" charset="0"/>
                                  <a:ea typeface="楷体" panose="02010609060101010101" pitchFamily="49" charset="-122"/>
                                </a:rPr>
                                <m:t>,</m:t>
                              </m:r>
                              <m:d>
                                <m:dPr>
                                  <m:begChr m:val="|"/>
                                  <m:endChr m:val="|"/>
                                  <m:ctrlPr>
                                    <a:rPr lang="en-US" altLang="zh-CN" sz="2800" b="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e>
                              </m:d>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e>
                          </m:mr>
                        </m:m>
                      </m:e>
                    </m:d>
                  </m:oMath>
                </a14:m>
                <a:endParaRPr lang="zh-CN" altLang="en-US" sz="28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49530" y="558954"/>
                <a:ext cx="3835400" cy="999490"/>
              </a:xfrm>
              <a:prstGeom prst="rect">
                <a:avLst/>
              </a:prstGeom>
              <a:blipFill rotWithShape="1">
                <a:blip r:embed="rId1"/>
                <a:stretch>
                  <a:fillRect t="-15"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3825875" y="87744"/>
                <a:ext cx="3912235" cy="145984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600" i="1" smtClean="0">
                        <a:latin typeface="Cambria Math" panose="02040503050406030204" charset="0"/>
                        <a:ea typeface="Cambria Math" panose="02040503050406030204" charset="0"/>
                      </a:rPr>
                      <m:t>ℱ</m:t>
                    </m:r>
                    <m:d>
                      <m:dPr>
                        <m:begChr m:val="["/>
                        <m:endChr m:val="]"/>
                        <m:ctrlPr>
                          <a:rPr lang="en-US" altLang="zh-CN" sz="2600" b="0" i="1" smtClean="0">
                            <a:latin typeface="Cambria Math" panose="02040503050406030204" charset="0"/>
                            <a:ea typeface="Cambria Math" panose="02040503050406030204" charset="0"/>
                          </a:rPr>
                        </m:ctrlPr>
                      </m:dPr>
                      <m:e>
                        <m:r>
                          <a:rPr lang="en-US" altLang="zh-CN" sz="2600" b="0" i="1" smtClean="0">
                            <a:latin typeface="Cambria Math" panose="02040503050406030204" charset="0"/>
                            <a:ea typeface="Cambria Math" panose="02040503050406030204" charset="0"/>
                          </a:rPr>
                          <m:t>𝑓</m:t>
                        </m:r>
                        <m:d>
                          <m:dPr>
                            <m:ctrlPr>
                              <a:rPr lang="en-US" altLang="zh-CN" sz="2600" b="0" i="1" smtClean="0">
                                <a:latin typeface="Cambria Math" panose="02040503050406030204" charset="0"/>
                                <a:ea typeface="Cambria Math" panose="02040503050406030204" charset="0"/>
                              </a:rPr>
                            </m:ctrlPr>
                          </m:dPr>
                          <m:e>
                            <m:r>
                              <a:rPr lang="en-US" altLang="zh-CN" sz="2600" b="0" i="1" smtClean="0">
                                <a:latin typeface="Cambria Math" panose="02040503050406030204" charset="0"/>
                                <a:ea typeface="Cambria Math" panose="02040503050406030204" charset="0"/>
                              </a:rPr>
                              <m:t>𝑡</m:t>
                            </m:r>
                          </m:e>
                        </m:d>
                      </m:e>
                    </m:d>
                    <m:r>
                      <a:rPr lang="en-US" altLang="zh-CN" sz="2600" b="0" i="1" smtClean="0">
                        <a:latin typeface="Cambria Math" panose="02040503050406030204" charset="0"/>
                        <a:ea typeface="Cambria Math" panose="02040503050406030204" charset="0"/>
                      </a:rPr>
                      <m:t>=</m:t>
                    </m:r>
                    <m:d>
                      <m:dPr>
                        <m:begChr m:val="{"/>
                        <m:endChr m:val=""/>
                        <m:ctrlPr>
                          <a:rPr lang="en-US" altLang="zh-CN" sz="2600" b="0" i="1" smtClean="0">
                            <a:latin typeface="Cambria Math" panose="02040503050406030204" charset="0"/>
                            <a:ea typeface="Cambria Math" panose="02040503050406030204" charset="0"/>
                          </a:rPr>
                        </m:ctrlPr>
                      </m:dPr>
                      <m:e>
                        <m:m>
                          <m:mPr>
                            <m:mcs>
                              <m:mc>
                                <m:mcPr>
                                  <m:count m:val="1"/>
                                  <m:mcJc m:val="center"/>
                                </m:mcPr>
                              </m:mc>
                            </m:mcs>
                            <m:ctrlPr>
                              <a:rPr lang="en-US" altLang="zh-CN" sz="2600" b="0" i="1" smtClean="0">
                                <a:latin typeface="Cambria Math" panose="02040503050406030204" charset="0"/>
                                <a:ea typeface="Cambria Math" panose="02040503050406030204" charset="0"/>
                              </a:rPr>
                            </m:ctrlPr>
                          </m:mPr>
                          <m:mr>
                            <m:e>
                              <m:f>
                                <m:fPr>
                                  <m:ctrlPr>
                                    <a:rPr lang="en-US" altLang="zh-CN" sz="2600" b="0" i="1" smtClean="0">
                                      <a:latin typeface="Cambria Math" panose="02040503050406030204" charset="0"/>
                                      <a:ea typeface="Cambria Math" panose="02040503050406030204" charset="0"/>
                                    </a:rPr>
                                  </m:ctrlPr>
                                </m:fPr>
                                <m:num>
                                  <m:r>
                                    <a:rPr lang="en-US" altLang="zh-CN" sz="2600" b="0" i="1" smtClean="0">
                                      <a:latin typeface="Cambria Math" panose="02040503050406030204" charset="0"/>
                                      <a:ea typeface="Cambria Math" panose="02040503050406030204" charset="0"/>
                                    </a:rPr>
                                    <m:t>2</m:t>
                                  </m:r>
                                  <m:r>
                                    <a:rPr lang="en-US" altLang="zh-CN" sz="2600" b="0" i="1" smtClean="0">
                                      <a:latin typeface="Cambria Math" panose="02040503050406030204" charset="0"/>
                                      <a:ea typeface="Cambria Math" panose="02040503050406030204" charset="0"/>
                                    </a:rPr>
                                    <m:t>𝑠𝑖𝑛</m:t>
                                  </m:r>
                                  <m:r>
                                    <a:rPr lang="zh-CN" altLang="en-US" sz="2600" b="0" i="1" smtClean="0">
                                      <a:latin typeface="Cambria Math" panose="02040503050406030204" charset="0"/>
                                      <a:ea typeface="Cambria Math" panose="02040503050406030204" charset="0"/>
                                    </a:rPr>
                                    <m:t>𝜔</m:t>
                                  </m:r>
                                </m:num>
                                <m:den>
                                  <m:r>
                                    <a:rPr lang="zh-CN" altLang="en-US" sz="2600" b="0" i="1" smtClean="0">
                                      <a:latin typeface="Cambria Math" panose="02040503050406030204" charset="0"/>
                                      <a:ea typeface="Cambria Math" panose="02040503050406030204" charset="0"/>
                                    </a:rPr>
                                    <m:t>𝜔</m:t>
                                  </m:r>
                                </m:den>
                              </m:f>
                              <m:r>
                                <m:rPr>
                                  <m:brk m:alnAt="7"/>
                                </m:rPr>
                                <a:rPr lang="zh-CN" altLang="en-US" sz="2600" i="1">
                                  <a:latin typeface="Cambria Math" panose="02040503050406030204" charset="0"/>
                                  <a:ea typeface="Cambria Math" panose="02040503050406030204" charset="0"/>
                                </a:rPr>
                                <m:t>，</m:t>
                              </m:r>
                              <m:r>
                                <a:rPr lang="zh-CN" altLang="en-US" sz="2600" i="1" smtClean="0">
                                  <a:latin typeface="Cambria Math" panose="02040503050406030204" charset="0"/>
                                  <a:ea typeface="Cambria Math" panose="02040503050406030204" charset="0"/>
                                </a:rPr>
                                <m:t>𝜔</m:t>
                              </m:r>
                              <m:r>
                                <a:rPr lang="zh-CN" altLang="en-US" sz="2600" i="1" smtClean="0">
                                  <a:latin typeface="Cambria Math" panose="02040503050406030204" charset="0"/>
                                  <a:ea typeface="Cambria Math" panose="02040503050406030204" charset="0"/>
                                </a:rPr>
                                <m:t>≠</m:t>
                              </m:r>
                              <m:r>
                                <a:rPr lang="zh-CN" altLang="en-US" sz="2600" i="1" smtClean="0">
                                  <a:latin typeface="Cambria Math" panose="02040503050406030204" charset="0"/>
                                  <a:ea typeface="Cambria Math" panose="02040503050406030204" charset="0"/>
                                </a:rPr>
                                <m:t>0</m:t>
                              </m:r>
                            </m:e>
                          </m:mr>
                          <m:mr>
                            <m:e>
                              <m:r>
                                <a:rPr lang="en-US" altLang="zh-CN" sz="2600" b="0" i="1" smtClean="0">
                                  <a:latin typeface="Cambria Math" panose="02040503050406030204" charset="0"/>
                                  <a:ea typeface="Cambria Math" panose="02040503050406030204" charset="0"/>
                                </a:rPr>
                                <m:t>    </m:t>
                              </m:r>
                              <m:r>
                                <a:rPr lang="en-US" altLang="zh-CN" sz="2600" b="0" i="1" smtClean="0">
                                  <a:latin typeface="Cambria Math" panose="02040503050406030204" charset="0"/>
                                  <a:ea typeface="Cambria Math" panose="02040503050406030204" charset="0"/>
                                </a:rPr>
                                <m:t>2</m:t>
                              </m:r>
                              <m:r>
                                <a:rPr lang="en-US" altLang="zh-CN" sz="2600" b="0" i="1" smtClean="0">
                                  <a:latin typeface="Cambria Math" panose="02040503050406030204" charset="0"/>
                                  <a:ea typeface="Cambria Math" panose="02040503050406030204" charset="0"/>
                                </a:rPr>
                                <m:t>    </m:t>
                              </m:r>
                              <m:r>
                                <a:rPr lang="zh-CN" altLang="en-US" sz="2600" i="1">
                                  <a:latin typeface="Cambria Math" panose="02040503050406030204" charset="0"/>
                                  <a:ea typeface="Cambria Math" panose="02040503050406030204" charset="0"/>
                                </a:rPr>
                                <m:t>，</m:t>
                              </m:r>
                              <m:r>
                                <a:rPr lang="zh-CN" altLang="en-US" sz="2600" i="1" smtClean="0">
                                  <a:latin typeface="Cambria Math" panose="02040503050406030204" charset="0"/>
                                  <a:ea typeface="Cambria Math" panose="02040503050406030204" charset="0"/>
                                </a:rPr>
                                <m:t>𝜔</m:t>
                              </m:r>
                              <m:r>
                                <a:rPr lang="en-US" altLang="zh-CN" sz="2600" b="0" i="1" smtClean="0">
                                  <a:latin typeface="Cambria Math" panose="02040503050406030204" charset="0"/>
                                  <a:ea typeface="Cambria Math" panose="02040503050406030204" charset="0"/>
                                </a:rPr>
                                <m:t>=</m:t>
                              </m:r>
                              <m:r>
                                <a:rPr lang="en-US" altLang="zh-CN" sz="2600" b="0" i="1" smtClean="0">
                                  <a:latin typeface="Cambria Math" panose="02040503050406030204" charset="0"/>
                                  <a:ea typeface="Cambria Math" panose="02040503050406030204" charset="0"/>
                                </a:rPr>
                                <m:t>0</m:t>
                              </m:r>
                            </m:e>
                          </m:mr>
                        </m:m>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3825875" y="87744"/>
                <a:ext cx="3912235" cy="1459847"/>
              </a:xfrm>
              <a:prstGeom prst="rect">
                <a:avLst/>
              </a:prstGeom>
              <a:blipFill rotWithShape="1">
                <a:blip r:embed="rId2"/>
                <a:stretch>
                  <a:fillRect t="-8"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44058" y="1471019"/>
                <a:ext cx="9176825" cy="93385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solidFill>
                      <a:schemeClr val="tx1"/>
                    </a:solidFill>
                    <a:ea typeface="Cambria Math" panose="02040503050406030204" charset="0"/>
                  </a:rPr>
                  <a:t> </a:t>
                </a:r>
                <a14:m>
                  <m:oMath xmlns:m="http://schemas.openxmlformats.org/officeDocument/2006/math">
                    <m:r>
                      <a:rPr lang="en-US" altLang="zh-CN" sz="2800" i="1" smtClean="0">
                        <a:solidFill>
                          <a:schemeClr val="tx1"/>
                        </a:solidFill>
                        <a:latin typeface="Cambria Math" panose="02040503050406030204" charset="0"/>
                        <a:ea typeface="Cambria Math" panose="02040503050406030204" charset="0"/>
                      </a:rPr>
                      <m:t>⇒</m:t>
                    </m:r>
                    <m:sSup>
                      <m:sSupPr>
                        <m:ctrlPr>
                          <a:rPr lang="en-US" altLang="zh-CN" sz="2800" i="1" smtClean="0">
                            <a:solidFill>
                              <a:schemeClr val="tx1"/>
                            </a:solidFill>
                            <a:latin typeface="Cambria Math" panose="02040503050406030204" charset="0"/>
                            <a:ea typeface="楷体" panose="02010609060101010101" pitchFamily="49" charset="-122"/>
                          </a:rPr>
                        </m:ctrlPr>
                      </m:sSupPr>
                      <m:e>
                        <m:r>
                          <a:rPr lang="en-US" altLang="zh-CN" sz="2800" i="1" smtClean="0">
                            <a:solidFill>
                              <a:schemeClr val="tx1"/>
                            </a:solidFill>
                            <a:latin typeface="Cambria Math" panose="02040503050406030204" charset="0"/>
                            <a:ea typeface="Cambria Math" panose="02040503050406030204" charset="0"/>
                          </a:rPr>
                          <m:t>ℱ</m:t>
                        </m:r>
                      </m:e>
                      <m:sup>
                        <m:r>
                          <a:rPr lang="en-US" altLang="zh-CN" sz="2800" b="0" i="1" smtClean="0">
                            <a:solidFill>
                              <a:schemeClr val="tx1"/>
                            </a:solidFill>
                            <a:latin typeface="Cambria Math" panose="02040503050406030204" charset="0"/>
                            <a:ea typeface="楷体" panose="02010609060101010101" pitchFamily="49" charset="-122"/>
                          </a:rPr>
                          <m:t>−</m:t>
                        </m:r>
                        <m:r>
                          <a:rPr lang="en-US" altLang="zh-CN" sz="2800" b="0" i="1" smtClean="0">
                            <a:solidFill>
                              <a:schemeClr val="tx1"/>
                            </a:solidFill>
                            <a:latin typeface="Cambria Math" panose="02040503050406030204" charset="0"/>
                            <a:ea typeface="楷体" panose="02010609060101010101" pitchFamily="49" charset="-122"/>
                          </a:rPr>
                          <m:t>1</m:t>
                        </m:r>
                      </m:sup>
                    </m:sSup>
                    <m:d>
                      <m:dPr>
                        <m:begChr m:val="["/>
                        <m:endChr m:val="]"/>
                        <m:ctrlPr>
                          <a:rPr lang="en-US" altLang="zh-CN" sz="2800" b="0" i="1" smtClean="0">
                            <a:solidFill>
                              <a:schemeClr val="tx1"/>
                            </a:solidFill>
                            <a:latin typeface="Cambria Math" panose="02040503050406030204" charset="0"/>
                            <a:ea typeface="楷体" panose="02010609060101010101" pitchFamily="49" charset="-122"/>
                          </a:rPr>
                        </m:ctrlPr>
                      </m:dPr>
                      <m:e>
                        <m:r>
                          <a:rPr lang="en-US" altLang="zh-CN" sz="2800" b="0" i="1" smtClean="0">
                            <a:solidFill>
                              <a:schemeClr val="tx1"/>
                            </a:solidFill>
                            <a:latin typeface="Cambria Math" panose="02040503050406030204" charset="0"/>
                            <a:ea typeface="楷体" panose="02010609060101010101" pitchFamily="49" charset="-122"/>
                          </a:rPr>
                          <m:t>𝑓</m:t>
                        </m:r>
                        <m:d>
                          <m:dPr>
                            <m:ctrlPr>
                              <a:rPr lang="en-US" altLang="zh-CN" sz="2800" b="0" i="1" smtClean="0">
                                <a:solidFill>
                                  <a:schemeClr val="tx1"/>
                                </a:solidFill>
                                <a:latin typeface="Cambria Math" panose="02040503050406030204" charset="0"/>
                                <a:ea typeface="楷体" panose="02010609060101010101" pitchFamily="49" charset="-122"/>
                              </a:rPr>
                            </m:ctrlPr>
                          </m:dPr>
                          <m:e>
                            <m:r>
                              <a:rPr lang="zh-CN" altLang="en-US" sz="2800" b="0" i="1" smtClean="0">
                                <a:solidFill>
                                  <a:schemeClr val="tx1"/>
                                </a:solidFill>
                                <a:latin typeface="Cambria Math" panose="02040503050406030204" charset="0"/>
                                <a:ea typeface="楷体" panose="02010609060101010101" pitchFamily="49" charset="-122"/>
                              </a:rPr>
                              <m:t>𝜔</m:t>
                            </m:r>
                          </m:e>
                        </m:d>
                      </m:e>
                    </m:d>
                    <m:r>
                      <a:rPr lang="en-US" altLang="zh-CN" sz="2800" smtClean="0">
                        <a:solidFill>
                          <a:schemeClr val="tx1"/>
                        </a:solidFill>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1</m:t>
                        </m:r>
                      </m:num>
                      <m:den>
                        <m:r>
                          <a:rPr lang="en-US" altLang="zh-CN" sz="2800" i="1">
                            <a:latin typeface="Cambria Math" panose="02040503050406030204" charset="0"/>
                            <a:ea typeface="楷体" panose="02010609060101010101" pitchFamily="49" charset="-122"/>
                          </a:rPr>
                          <m:t>2</m:t>
                        </m:r>
                        <m:r>
                          <a:rPr lang="zh-CN" altLang="en-US" sz="2800" i="1">
                            <a:latin typeface="Cambria Math" panose="02040503050406030204" charset="0"/>
                            <a:ea typeface="楷体" panose="02010609060101010101" pitchFamily="49" charset="-122"/>
                          </a:rPr>
                          <m:t>𝜋</m:t>
                        </m:r>
                      </m:den>
                    </m:f>
                    <m:nary>
                      <m:naryPr>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Cambria Math" panose="02040503050406030204" charset="0"/>
                          </a:rPr>
                          <m:t>∞</m:t>
                        </m:r>
                      </m:sub>
                      <m:sup>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Cambria Math" panose="02040503050406030204" charset="0"/>
                          </a:rPr>
                          <m:t>∞</m:t>
                        </m:r>
                      </m:sup>
                      <m:e>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2</m:t>
                            </m:r>
                            <m:r>
                              <a:rPr lang="en-US" altLang="zh-CN" sz="2800" i="1">
                                <a:latin typeface="Cambria Math" panose="02040503050406030204" charset="0"/>
                                <a:ea typeface="Cambria Math" panose="02040503050406030204" charset="0"/>
                              </a:rPr>
                              <m:t>𝑠𝑖𝑛</m:t>
                            </m:r>
                            <m:r>
                              <a:rPr lang="zh-CN" altLang="en-US" sz="2800" i="1">
                                <a:latin typeface="Cambria Math" panose="02040503050406030204" charset="0"/>
                                <a:ea typeface="Cambria Math" panose="02040503050406030204" charset="0"/>
                              </a:rPr>
                              <m:t>𝜔</m:t>
                            </m:r>
                          </m:num>
                          <m:den>
                            <m:r>
                              <a:rPr lang="zh-CN" altLang="en-US" sz="2800" i="1">
                                <a:latin typeface="Cambria Math" panose="02040503050406030204" charset="0"/>
                                <a:ea typeface="Cambria Math" panose="02040503050406030204" charset="0"/>
                              </a:rPr>
                              <m:t>𝜔</m:t>
                            </m:r>
                          </m:den>
                        </m:f>
                        <m:sSup>
                          <m:sSupPr>
                            <m:ctrlPr>
                              <a:rPr lang="en-US" altLang="zh-CN" sz="2800" i="1">
                                <a:latin typeface="Cambria Math" panose="02040503050406030204" charset="0"/>
                                <a:ea typeface="楷体" panose="02010609060101010101" pitchFamily="49" charset="-122"/>
                              </a:rPr>
                            </m:ctrlPr>
                          </m:sSupPr>
                          <m:e>
                            <m:r>
                              <a:rPr lang="en-US" altLang="zh-CN" sz="2800" i="1">
                                <a:latin typeface="Cambria Math" panose="02040503050406030204" charset="0"/>
                                <a:ea typeface="楷体" panose="02010609060101010101" pitchFamily="49" charset="-122"/>
                              </a:rPr>
                              <m:t>𝑒</m:t>
                            </m:r>
                          </m:e>
                          <m:sup>
                            <m:r>
                              <a:rPr lang="en-US" altLang="zh-CN" sz="2800" i="1">
                                <a:latin typeface="Cambria Math" panose="02040503050406030204" charset="0"/>
                                <a:ea typeface="楷体" panose="02010609060101010101" pitchFamily="49" charset="-122"/>
                              </a:rPr>
                              <m:t>𝑖</m:t>
                            </m:r>
                            <m:r>
                              <a:rPr lang="zh-CN" altLang="en-US" sz="2800" i="1">
                                <a:latin typeface="Cambria Math" panose="02040503050406030204" charset="0"/>
                                <a:ea typeface="楷体" panose="02010609060101010101" pitchFamily="49" charset="-122"/>
                              </a:rPr>
                              <m:t>𝜔</m:t>
                            </m:r>
                            <m:r>
                              <a:rPr lang="en-US" altLang="zh-CN" sz="2800" i="1">
                                <a:latin typeface="Cambria Math" panose="02040503050406030204" charset="0"/>
                                <a:ea typeface="楷体" panose="02010609060101010101" pitchFamily="49" charset="-122"/>
                              </a:rPr>
                              <m:t>𝑡</m:t>
                            </m:r>
                          </m:sup>
                        </m:sSup>
                        <m:r>
                          <a:rPr lang="en-US" altLang="zh-CN" sz="2800" i="1">
                            <a:latin typeface="Cambria Math" panose="02040503050406030204" charset="0"/>
                            <a:ea typeface="楷体" panose="02010609060101010101" pitchFamily="49" charset="-122"/>
                          </a:rPr>
                          <m:t>𝑑</m:t>
                        </m:r>
                        <m:r>
                          <a:rPr lang="zh-CN" altLang="en-US" sz="2800" i="1">
                            <a:latin typeface="Cambria Math" panose="02040503050406030204" charset="0"/>
                            <a:ea typeface="楷体" panose="02010609060101010101" pitchFamily="49" charset="-122"/>
                          </a:rPr>
                          <m:t>𝜔</m:t>
                        </m:r>
                      </m:e>
                    </m:nary>
                    <m:r>
                      <a:rPr lang="en-US" altLang="zh-CN" sz="2800" b="0" i="1" smtClean="0">
                        <a:latin typeface="Cambria Math" panose="02040503050406030204" charset="0"/>
                        <a:ea typeface="楷体" panose="02010609060101010101" pitchFamily="49" charset="-122"/>
                      </a:rPr>
                      <m:t>=</m:t>
                    </m:r>
                    <m:f>
                      <m:fPr>
                        <m:ctrlPr>
                          <a:rPr lang="en-US" altLang="zh-CN" sz="2800" i="1" smtClean="0">
                            <a:solidFill>
                              <a:schemeClr val="tx1"/>
                            </a:solidFill>
                            <a:latin typeface="Cambria Math" panose="02040503050406030204" charset="0"/>
                            <a:ea typeface="楷体" panose="02010609060101010101" pitchFamily="49" charset="-122"/>
                          </a:rPr>
                        </m:ctrlPr>
                      </m:fPr>
                      <m:num>
                        <m:r>
                          <a:rPr lang="en-US" altLang="zh-CN" sz="2800" b="0" i="1" smtClean="0">
                            <a:solidFill>
                              <a:schemeClr val="tx1"/>
                            </a:solidFill>
                            <a:latin typeface="Cambria Math" panose="02040503050406030204" charset="0"/>
                            <a:ea typeface="楷体" panose="02010609060101010101" pitchFamily="49" charset="-122"/>
                          </a:rPr>
                          <m:t>2</m:t>
                        </m:r>
                      </m:num>
                      <m:den>
                        <m:r>
                          <a:rPr lang="zh-CN" altLang="en-US" sz="2800" i="1" smtClean="0">
                            <a:latin typeface="Cambria Math" panose="02040503050406030204" charset="0"/>
                            <a:ea typeface="楷体" panose="02010609060101010101" pitchFamily="49" charset="-122"/>
                          </a:rPr>
                          <m:t>𝜋</m:t>
                        </m:r>
                      </m:den>
                    </m:f>
                    <m:nary>
                      <m:naryPr>
                        <m:ctrlPr>
                          <a:rPr lang="en-US" altLang="zh-CN" sz="2800" i="1">
                            <a:solidFill>
                              <a:schemeClr val="tx1"/>
                            </a:solidFill>
                            <a:latin typeface="Cambria Math" panose="02040503050406030204" charset="0"/>
                            <a:ea typeface="楷体" panose="02010609060101010101" pitchFamily="49" charset="-122"/>
                          </a:rPr>
                        </m:ctrlPr>
                      </m:naryPr>
                      <m:sub>
                        <m:r>
                          <a:rPr lang="en-US" altLang="zh-CN" sz="2800" b="0" i="1" smtClean="0">
                            <a:solidFill>
                              <a:schemeClr val="tx1"/>
                            </a:solidFill>
                            <a:latin typeface="Cambria Math" panose="02040503050406030204" charset="0"/>
                            <a:ea typeface="Cambria Math" panose="02040503050406030204" charset="0"/>
                          </a:rPr>
                          <m:t>0</m:t>
                        </m:r>
                      </m:sub>
                      <m:sup>
                        <m:r>
                          <a:rPr lang="en-US" altLang="zh-CN" sz="2800" i="1">
                            <a:solidFill>
                              <a:schemeClr val="tx1"/>
                            </a:solidFill>
                            <a:latin typeface="Cambria Math" panose="02040503050406030204" charset="0"/>
                            <a:ea typeface="楷体" panose="02010609060101010101" pitchFamily="49" charset="-122"/>
                          </a:rPr>
                          <m:t>+</m:t>
                        </m:r>
                        <m:r>
                          <a:rPr lang="en-US" altLang="zh-CN" sz="2800" i="1">
                            <a:solidFill>
                              <a:schemeClr val="tx1"/>
                            </a:solidFill>
                            <a:latin typeface="Cambria Math" panose="02040503050406030204" charset="0"/>
                            <a:ea typeface="Cambria Math" panose="02040503050406030204" charset="0"/>
                          </a:rPr>
                          <m:t>∞</m:t>
                        </m:r>
                      </m:sup>
                      <m:e>
                        <m:f>
                          <m:fPr>
                            <m:ctrlPr>
                              <a:rPr lang="en-US" altLang="zh-CN" sz="2800" i="1" smtClean="0">
                                <a:solidFill>
                                  <a:schemeClr val="tx1"/>
                                </a:solidFill>
                                <a:latin typeface="Cambria Math" panose="02040503050406030204" charset="0"/>
                                <a:ea typeface="Cambria Math" panose="02040503050406030204" charset="0"/>
                              </a:rPr>
                            </m:ctrlPr>
                          </m:fPr>
                          <m:num>
                            <m:r>
                              <a:rPr lang="en-US" altLang="zh-CN" sz="2800" b="0" i="1" smtClean="0">
                                <a:solidFill>
                                  <a:schemeClr val="tx1"/>
                                </a:solidFill>
                                <a:latin typeface="Cambria Math" panose="02040503050406030204" charset="0"/>
                                <a:ea typeface="Cambria Math" panose="02040503050406030204" charset="0"/>
                              </a:rPr>
                              <m:t>𝑠𝑖𝑛</m:t>
                            </m:r>
                            <m:r>
                              <a:rPr lang="zh-CN" altLang="en-US" sz="2800" b="0" i="1" smtClean="0">
                                <a:solidFill>
                                  <a:schemeClr val="tx1"/>
                                </a:solidFill>
                                <a:latin typeface="Cambria Math" panose="02040503050406030204" charset="0"/>
                                <a:ea typeface="Cambria Math" panose="02040503050406030204" charset="0"/>
                              </a:rPr>
                              <m:t>𝜔</m:t>
                            </m:r>
                            <m:r>
                              <a:rPr lang="en-US" altLang="zh-CN" sz="2800" b="0" i="1" smtClean="0">
                                <a:solidFill>
                                  <a:schemeClr val="tx1"/>
                                </a:solidFill>
                                <a:latin typeface="Cambria Math" panose="02040503050406030204" charset="0"/>
                                <a:ea typeface="Cambria Math" panose="02040503050406030204" charset="0"/>
                              </a:rPr>
                              <m:t>𝑐𝑜𝑠</m:t>
                            </m:r>
                            <m:r>
                              <a:rPr lang="zh-CN" altLang="en-US" sz="2800" b="0" i="1" smtClean="0">
                                <a:solidFill>
                                  <a:schemeClr val="tx1"/>
                                </a:solidFill>
                                <a:latin typeface="Cambria Math" panose="02040503050406030204" charset="0"/>
                                <a:ea typeface="Cambria Math" panose="02040503050406030204" charset="0"/>
                              </a:rPr>
                              <m:t>𝜔</m:t>
                            </m:r>
                            <m:r>
                              <a:rPr lang="en-US" altLang="zh-CN" sz="2800" b="0" i="1" smtClean="0">
                                <a:solidFill>
                                  <a:schemeClr val="tx1"/>
                                </a:solidFill>
                                <a:latin typeface="Cambria Math" panose="02040503050406030204" charset="0"/>
                                <a:ea typeface="Cambria Math" panose="02040503050406030204" charset="0"/>
                              </a:rPr>
                              <m:t>𝑡</m:t>
                            </m:r>
                          </m:num>
                          <m:den>
                            <m:r>
                              <a:rPr lang="zh-CN" altLang="en-US" sz="2800" i="1" smtClean="0">
                                <a:solidFill>
                                  <a:schemeClr val="tx1"/>
                                </a:solidFill>
                                <a:latin typeface="Cambria Math" panose="02040503050406030204" charset="0"/>
                                <a:ea typeface="Cambria Math" panose="02040503050406030204" charset="0"/>
                              </a:rPr>
                              <m:t>𝜔</m:t>
                            </m:r>
                          </m:den>
                        </m:f>
                        <m:r>
                          <a:rPr lang="en-US" altLang="zh-CN" sz="2800" i="1">
                            <a:solidFill>
                              <a:schemeClr val="tx1"/>
                            </a:solidFill>
                            <a:latin typeface="Cambria Math" panose="02040503050406030204" charset="0"/>
                            <a:ea typeface="楷体" panose="02010609060101010101" pitchFamily="49" charset="-122"/>
                          </a:rPr>
                          <m:t>𝑑</m:t>
                        </m:r>
                        <m:r>
                          <a:rPr lang="zh-CN" altLang="en-US" sz="2800" i="1" smtClean="0">
                            <a:solidFill>
                              <a:schemeClr val="tx1"/>
                            </a:solidFill>
                            <a:latin typeface="Cambria Math" panose="02040503050406030204" charset="0"/>
                            <a:ea typeface="楷体" panose="02010609060101010101" pitchFamily="49" charset="-122"/>
                          </a:rPr>
                          <m:t>𝜔</m:t>
                        </m:r>
                        <m:r>
                          <a:rPr lang="en-US" altLang="zh-CN" sz="2800" i="1">
                            <a:solidFill>
                              <a:schemeClr val="tx1"/>
                            </a:solidFill>
                            <a:latin typeface="Cambria Math" panose="02040503050406030204" charset="0"/>
                            <a:ea typeface="楷体" panose="02010609060101010101" pitchFamily="49" charset="-122"/>
                          </a:rPr>
                          <m:t> </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44058" y="1471019"/>
                <a:ext cx="9176825" cy="933852"/>
              </a:xfrm>
              <a:prstGeom prst="rect">
                <a:avLst/>
              </a:prstGeom>
              <a:blipFill rotWithShape="1">
                <a:blip r:embed="rId3"/>
                <a:stretch>
                  <a:fillRect l="3" t="-38" r="2" b="13"/>
                </a:stretch>
              </a:blipFill>
            </p:spPr>
            <p:txBody>
              <a:bodyPr/>
              <a:lstStyle/>
              <a:p>
                <a:r>
                  <a:rPr lang="zh-CN" altLang="en-US">
                    <a:noFill/>
                  </a:rPr>
                  <a:t> </a:t>
                </a:r>
              </a:p>
            </p:txBody>
          </p:sp>
        </mc:Fallback>
      </mc:AlternateContent>
      <p:sp>
        <p:nvSpPr>
          <p:cNvPr id="19" name="标题 1"/>
          <p:cNvSpPr txBox="1"/>
          <p:nvPr/>
        </p:nvSpPr>
        <p:spPr>
          <a:xfrm>
            <a:off x="354965" y="3656965"/>
            <a:ext cx="584200" cy="5702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即</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0" name="标题 1"/>
              <p:cNvSpPr txBox="1"/>
              <p:nvPr/>
            </p:nvSpPr>
            <p:spPr>
              <a:xfrm>
                <a:off x="2056423" y="1897111"/>
                <a:ext cx="4274038" cy="19585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solidFill>
                      <a:schemeClr val="tx1"/>
                    </a:solidFill>
                    <a:ea typeface="楷体" panose="02010609060101010101" pitchFamily="49" charset="-122"/>
                  </a:rPr>
                  <a:t> </a:t>
                </a:r>
                <a14:m>
                  <m:oMath xmlns:m="http://schemas.openxmlformats.org/officeDocument/2006/math">
                    <m:r>
                      <a:rPr lang="en-US" altLang="zh-CN" sz="2600" smtClean="0">
                        <a:solidFill>
                          <a:schemeClr val="tx1"/>
                        </a:solidFill>
                        <a:latin typeface="Cambria Math" panose="02040503050406030204" charset="0"/>
                        <a:ea typeface="楷体" panose="02010609060101010101" pitchFamily="49" charset="-122"/>
                      </a:rPr>
                      <m:t>=</m:t>
                    </m:r>
                    <m:d>
                      <m:dPr>
                        <m:begChr m:val="{"/>
                        <m:endChr m:val=""/>
                        <m:ctrlPr>
                          <a:rPr lang="en-US" altLang="zh-CN" sz="2600" i="1" smtClean="0">
                            <a:solidFill>
                              <a:schemeClr val="tx1"/>
                            </a:solidFill>
                            <a:latin typeface="Cambria Math" panose="02040503050406030204" charset="0"/>
                            <a:ea typeface="楷体" panose="02010609060101010101" pitchFamily="49" charset="-122"/>
                          </a:rPr>
                        </m:ctrlPr>
                      </m:dPr>
                      <m:e>
                        <m:m>
                          <m:mPr>
                            <m:mcs>
                              <m:mc>
                                <m:mcPr>
                                  <m:count m:val="1"/>
                                  <m:mcJc m:val="center"/>
                                </m:mcPr>
                              </m:mc>
                            </m:mcs>
                            <m:ctrlPr>
                              <a:rPr lang="en-US" altLang="zh-CN" sz="2600" i="1" smtClean="0">
                                <a:solidFill>
                                  <a:schemeClr val="tx1"/>
                                </a:solidFill>
                                <a:latin typeface="Cambria Math" panose="02040503050406030204" charset="0"/>
                                <a:ea typeface="楷体" panose="02010609060101010101" pitchFamily="49" charset="-122"/>
                              </a:rPr>
                            </m:ctrlPr>
                          </m:mPr>
                          <m:mr>
                            <m:e>
                              <m:r>
                                <m:rPr>
                                  <m:brk m:alnAt="7"/>
                                </m:rPr>
                                <a:rPr lang="en-US" altLang="zh-CN" sz="2600" b="0" i="1" smtClean="0">
                                  <a:solidFill>
                                    <a:schemeClr val="tx1"/>
                                  </a:solidFill>
                                  <a:latin typeface="Cambria Math" panose="02040503050406030204" charset="0"/>
                                  <a:ea typeface="楷体" panose="02010609060101010101" pitchFamily="49" charset="-122"/>
                                </a:rPr>
                                <m:t> </m:t>
                              </m:r>
                              <m:r>
                                <a:rPr lang="en-US" altLang="zh-CN" sz="2600" b="0" i="1" smtClean="0">
                                  <a:solidFill>
                                    <a:schemeClr val="tx1"/>
                                  </a:solidFill>
                                  <a:latin typeface="Cambria Math" panose="02040503050406030204" charset="0"/>
                                  <a:ea typeface="楷体" panose="02010609060101010101" pitchFamily="49" charset="-122"/>
                                </a:rPr>
                                <m:t>             </m:t>
                              </m:r>
                              <m:r>
                                <a:rPr lang="en-US" altLang="zh-CN" sz="2600" b="0" i="1" smtClean="0">
                                  <a:solidFill>
                                    <a:schemeClr val="tx1"/>
                                  </a:solidFill>
                                  <a:latin typeface="Cambria Math" panose="02040503050406030204" charset="0"/>
                                  <a:ea typeface="楷体" panose="02010609060101010101" pitchFamily="49" charset="-122"/>
                                </a:rPr>
                                <m:t>𝑓</m:t>
                              </m:r>
                              <m:d>
                                <m:dPr>
                                  <m:ctrlPr>
                                    <a:rPr lang="en-US" altLang="zh-CN" sz="2600" b="0" i="1" smtClean="0">
                                      <a:solidFill>
                                        <a:schemeClr val="tx1"/>
                                      </a:solidFill>
                                      <a:latin typeface="Cambria Math" panose="02040503050406030204" charset="0"/>
                                      <a:ea typeface="楷体" panose="02010609060101010101" pitchFamily="49" charset="-122"/>
                                    </a:rPr>
                                  </m:ctrlPr>
                                </m:dPr>
                                <m:e>
                                  <m:r>
                                    <a:rPr lang="en-US" altLang="zh-CN" sz="2600" b="0" i="1" smtClean="0">
                                      <a:solidFill>
                                        <a:schemeClr val="tx1"/>
                                      </a:solidFill>
                                      <a:latin typeface="Cambria Math" panose="02040503050406030204" charset="0"/>
                                      <a:ea typeface="楷体" panose="02010609060101010101" pitchFamily="49" charset="-122"/>
                                    </a:rPr>
                                    <m:t>𝑡</m:t>
                                  </m:r>
                                </m:e>
                              </m:d>
                              <m:r>
                                <a:rPr lang="en-US" altLang="zh-CN" sz="2600" b="0" i="1" smtClean="0">
                                  <a:solidFill>
                                    <a:schemeClr val="tx1"/>
                                  </a:solidFill>
                                  <a:latin typeface="Cambria Math" panose="02040503050406030204" charset="0"/>
                                  <a:ea typeface="楷体" panose="02010609060101010101" pitchFamily="49" charset="-122"/>
                                </a:rPr>
                                <m:t>      </m:t>
                              </m:r>
                              <m:r>
                                <m:rPr>
                                  <m:brk m:alnAt="7"/>
                                </m:rPr>
                                <a:rPr lang="zh-CN" altLang="en-US" sz="2600" i="1">
                                  <a:latin typeface="Cambria Math" panose="02040503050406030204" charset="0"/>
                                  <a:ea typeface="楷体" panose="02010609060101010101" pitchFamily="49" charset="-122"/>
                                </a:rPr>
                                <m:t>，</m:t>
                              </m:r>
                              <m:r>
                                <m:rPr>
                                  <m:brk m:alnAt="7"/>
                                </m:rPr>
                                <a:rPr lang="en-US" altLang="zh-CN" sz="2600" b="0" i="1" smtClean="0">
                                  <a:latin typeface="Cambria Math" panose="02040503050406030204" charset="0"/>
                                  <a:ea typeface="楷体" panose="02010609060101010101" pitchFamily="49" charset="-122"/>
                                </a:rPr>
                                <m:t>𝑡</m:t>
                              </m:r>
                              <m:r>
                                <a:rPr lang="en-US" altLang="zh-CN" sz="2600" b="0" i="1" smtClean="0">
                                  <a:latin typeface="Cambria Math" panose="02040503050406030204" charset="0"/>
                                  <a:ea typeface="Cambria Math" panose="02040503050406030204" charset="0"/>
                                </a:rPr>
                                <m:t>≠±</m:t>
                              </m:r>
                              <m:r>
                                <a:rPr lang="en-US" altLang="zh-CN" sz="2600" b="0" i="1" smtClean="0">
                                  <a:latin typeface="Cambria Math" panose="02040503050406030204" charset="0"/>
                                  <a:ea typeface="Cambria Math" panose="02040503050406030204" charset="0"/>
                                </a:rPr>
                                <m:t>1</m:t>
                              </m:r>
                            </m:e>
                          </m:mr>
                          <m:mr>
                            <m:e>
                              <m:f>
                                <m:fPr>
                                  <m:ctrlPr>
                                    <a:rPr lang="en-US" altLang="zh-CN" sz="2600" i="1" smtClean="0">
                                      <a:solidFill>
                                        <a:schemeClr val="tx1"/>
                                      </a:solidFill>
                                      <a:latin typeface="Cambria Math" panose="02040503050406030204" charset="0"/>
                                      <a:ea typeface="楷体" panose="02010609060101010101" pitchFamily="49" charset="-122"/>
                                    </a:rPr>
                                  </m:ctrlPr>
                                </m:fPr>
                                <m:num>
                                  <m:r>
                                    <a:rPr lang="en-US" altLang="zh-CN" sz="2600" b="0" i="1" smtClean="0">
                                      <a:solidFill>
                                        <a:schemeClr val="tx1"/>
                                      </a:solidFill>
                                      <a:latin typeface="Cambria Math" panose="02040503050406030204" charset="0"/>
                                      <a:ea typeface="楷体" panose="02010609060101010101" pitchFamily="49" charset="-122"/>
                                    </a:rPr>
                                    <m:t>𝑓</m:t>
                                  </m:r>
                                  <m:d>
                                    <m:dPr>
                                      <m:ctrlPr>
                                        <a:rPr lang="en-US" altLang="zh-CN" sz="2600" b="0" i="1" smtClean="0">
                                          <a:solidFill>
                                            <a:schemeClr val="tx1"/>
                                          </a:solidFill>
                                          <a:latin typeface="Cambria Math" panose="02040503050406030204" charset="0"/>
                                          <a:ea typeface="楷体" panose="02010609060101010101" pitchFamily="49" charset="-122"/>
                                        </a:rPr>
                                      </m:ctrlPr>
                                    </m:dPr>
                                    <m:e>
                                      <m:r>
                                        <a:rPr lang="en-US" altLang="zh-CN" sz="2600" b="0" i="1" smtClean="0">
                                          <a:solidFill>
                                            <a:schemeClr val="tx1"/>
                                          </a:solidFill>
                                          <a:latin typeface="Cambria Math" panose="02040503050406030204" charset="0"/>
                                          <a:ea typeface="楷体" panose="02010609060101010101" pitchFamily="49" charset="-122"/>
                                        </a:rPr>
                                        <m:t>+</m:t>
                                      </m:r>
                                      <m:r>
                                        <a:rPr lang="en-US" altLang="zh-CN" sz="2600" b="0" i="1" smtClean="0">
                                          <a:solidFill>
                                            <a:schemeClr val="tx1"/>
                                          </a:solidFill>
                                          <a:latin typeface="Cambria Math" panose="02040503050406030204" charset="0"/>
                                          <a:ea typeface="楷体" panose="02010609060101010101" pitchFamily="49" charset="-122"/>
                                        </a:rPr>
                                        <m:t>0</m:t>
                                      </m:r>
                                    </m:e>
                                  </m:d>
                                  <m:r>
                                    <a:rPr lang="en-US" altLang="zh-CN" sz="2600" b="0" i="1" smtClean="0">
                                      <a:solidFill>
                                        <a:schemeClr val="tx1"/>
                                      </a:solidFill>
                                      <a:latin typeface="Cambria Math" panose="02040503050406030204" charset="0"/>
                                      <a:ea typeface="楷体" panose="02010609060101010101" pitchFamily="49" charset="-122"/>
                                    </a:rPr>
                                    <m:t>+</m:t>
                                  </m:r>
                                  <m:r>
                                    <a:rPr lang="en-US" altLang="zh-CN" sz="2600" b="0" i="1" smtClean="0">
                                      <a:solidFill>
                                        <a:schemeClr val="tx1"/>
                                      </a:solidFill>
                                      <a:latin typeface="Cambria Math" panose="02040503050406030204" charset="0"/>
                                      <a:ea typeface="楷体" panose="02010609060101010101" pitchFamily="49" charset="-122"/>
                                    </a:rPr>
                                    <m:t>𝑓</m:t>
                                  </m:r>
                                  <m:r>
                                    <a:rPr lang="en-US" altLang="zh-CN" sz="2600" b="0" i="1" smtClean="0">
                                      <a:solidFill>
                                        <a:schemeClr val="tx1"/>
                                      </a:solidFill>
                                      <a:latin typeface="Cambria Math" panose="02040503050406030204" charset="0"/>
                                      <a:ea typeface="楷体" panose="02010609060101010101" pitchFamily="49" charset="-122"/>
                                    </a:rPr>
                                    <m:t>(−</m:t>
                                  </m:r>
                                  <m:r>
                                    <a:rPr lang="en-US" altLang="zh-CN" sz="2600" b="0" i="1" smtClean="0">
                                      <a:solidFill>
                                        <a:schemeClr val="tx1"/>
                                      </a:solidFill>
                                      <a:latin typeface="Cambria Math" panose="02040503050406030204" charset="0"/>
                                      <a:ea typeface="楷体" panose="02010609060101010101" pitchFamily="49" charset="-122"/>
                                    </a:rPr>
                                    <m:t>0</m:t>
                                  </m:r>
                                  <m:r>
                                    <a:rPr lang="en-US" altLang="zh-CN" sz="2600" b="0" i="1" smtClean="0">
                                      <a:solidFill>
                                        <a:schemeClr val="tx1"/>
                                      </a:solidFill>
                                      <a:latin typeface="Cambria Math" panose="02040503050406030204" charset="0"/>
                                      <a:ea typeface="楷体" panose="02010609060101010101" pitchFamily="49" charset="-122"/>
                                    </a:rPr>
                                    <m:t>)</m:t>
                                  </m:r>
                                </m:num>
                                <m:den>
                                  <m:r>
                                    <a:rPr lang="en-US" altLang="zh-CN" sz="2600" b="0" i="1" smtClean="0">
                                      <a:solidFill>
                                        <a:schemeClr val="tx1"/>
                                      </a:solidFill>
                                      <a:latin typeface="Cambria Math" panose="02040503050406030204" charset="0"/>
                                      <a:ea typeface="楷体" panose="02010609060101010101" pitchFamily="49" charset="-122"/>
                                    </a:rPr>
                                    <m:t>2</m:t>
                                  </m:r>
                                </m:den>
                              </m:f>
                              <m:r>
                                <a:rPr lang="en-US" altLang="zh-CN" sz="2600" b="0" i="1" smtClean="0">
                                  <a:solidFill>
                                    <a:schemeClr val="tx1"/>
                                  </a:solidFill>
                                  <a:latin typeface="Cambria Math" panose="02040503050406030204" charset="0"/>
                                  <a:ea typeface="楷体" panose="02010609060101010101" pitchFamily="49" charset="-122"/>
                                </a:rPr>
                                <m:t>=</m:t>
                              </m:r>
                              <m:f>
                                <m:fPr>
                                  <m:ctrlPr>
                                    <a:rPr lang="en-US" altLang="zh-CN" sz="2600" b="0" i="1" smtClean="0">
                                      <a:solidFill>
                                        <a:schemeClr val="tx1"/>
                                      </a:solidFill>
                                      <a:latin typeface="Cambria Math" panose="02040503050406030204" charset="0"/>
                                      <a:ea typeface="楷体" panose="02010609060101010101" pitchFamily="49" charset="-122"/>
                                    </a:rPr>
                                  </m:ctrlPr>
                                </m:fPr>
                                <m:num>
                                  <m:r>
                                    <a:rPr lang="en-US" altLang="zh-CN" sz="2600" b="0" i="1" smtClean="0">
                                      <a:solidFill>
                                        <a:schemeClr val="tx1"/>
                                      </a:solidFill>
                                      <a:latin typeface="Cambria Math" panose="02040503050406030204" charset="0"/>
                                      <a:ea typeface="楷体" panose="02010609060101010101" pitchFamily="49" charset="-122"/>
                                    </a:rPr>
                                    <m:t>1</m:t>
                                  </m:r>
                                </m:num>
                                <m:den>
                                  <m:r>
                                    <a:rPr lang="en-US" altLang="zh-CN" sz="2600" b="0" i="1" smtClean="0">
                                      <a:solidFill>
                                        <a:schemeClr val="tx1"/>
                                      </a:solidFill>
                                      <a:latin typeface="Cambria Math" panose="02040503050406030204" charset="0"/>
                                      <a:ea typeface="楷体" panose="02010609060101010101" pitchFamily="49" charset="-122"/>
                                    </a:rPr>
                                    <m:t>2</m:t>
                                  </m:r>
                                </m:den>
                              </m:f>
                              <m:r>
                                <a:rPr lang="zh-CN" altLang="en-US" sz="2600" i="1">
                                  <a:latin typeface="Cambria Math" panose="02040503050406030204" charset="0"/>
                                  <a:ea typeface="楷体" panose="02010609060101010101" pitchFamily="49" charset="-122"/>
                                </a:rPr>
                                <m:t>，</m:t>
                              </m:r>
                              <m:r>
                                <a:rPr lang="en-US" altLang="zh-CN" sz="2600" b="0" i="1" smtClean="0">
                                  <a:latin typeface="Cambria Math" panose="02040503050406030204" charset="0"/>
                                  <a:ea typeface="楷体" panose="02010609060101010101" pitchFamily="49" charset="-122"/>
                                </a:rPr>
                                <m:t>𝑡</m:t>
                              </m:r>
                              <m:r>
                                <a:rPr lang="en-US" altLang="zh-CN" sz="2600" b="0" i="1" smtClean="0">
                                  <a:latin typeface="Cambria Math" panose="02040503050406030204" charset="0"/>
                                  <a:ea typeface="楷体" panose="02010609060101010101" pitchFamily="49" charset="-122"/>
                                </a:rPr>
                                <m:t>=±</m:t>
                              </m:r>
                              <m:r>
                                <a:rPr lang="en-US" altLang="zh-CN" sz="2600" b="0" i="1" smtClean="0">
                                  <a:latin typeface="Cambria Math" panose="02040503050406030204" charset="0"/>
                                  <a:ea typeface="楷体" panose="02010609060101010101" pitchFamily="49" charset="-122"/>
                                </a:rPr>
                                <m:t>1</m:t>
                              </m:r>
                            </m:e>
                          </m:mr>
                        </m:m>
                      </m:e>
                    </m:d>
                  </m:oMath>
                </a14:m>
                <a:endParaRPr lang="zh-CN" altLang="en-US" sz="26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2056423" y="1897111"/>
                <a:ext cx="4274038" cy="1958599"/>
              </a:xfrm>
              <a:prstGeom prst="rect">
                <a:avLst/>
              </a:prstGeom>
              <a:blipFill rotWithShape="1">
                <a:blip r:embed="rId4"/>
                <a:stretch>
                  <a:fillRect l="-7" t="-19" r="3"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474638" y="3780302"/>
                <a:ext cx="8134790" cy="205310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solidFill>
                      <a:schemeClr val="tx1"/>
                    </a:solidFill>
                    <a:ea typeface="楷体" panose="02010609060101010101" pitchFamily="49" charset="-122"/>
                  </a:rPr>
                  <a:t> </a:t>
                </a:r>
                <a14:m>
                  <m:oMath xmlns:m="http://schemas.openxmlformats.org/officeDocument/2006/math">
                    <m:nary>
                      <m:naryPr>
                        <m:ctrlPr>
                          <a:rPr lang="en-US" altLang="zh-CN" sz="2800" i="1" smtClean="0">
                            <a:solidFill>
                              <a:schemeClr val="tx1"/>
                            </a:solidFill>
                            <a:latin typeface="Cambria Math" panose="02040503050406030204" charset="0"/>
                            <a:ea typeface="楷体" panose="02010609060101010101" pitchFamily="49" charset="-122"/>
                          </a:rPr>
                        </m:ctrlPr>
                      </m:naryPr>
                      <m:sub>
                        <m:r>
                          <a:rPr lang="en-US" altLang="zh-CN" sz="2800" b="0" i="1" smtClean="0">
                            <a:solidFill>
                              <a:schemeClr val="tx1"/>
                            </a:solidFill>
                            <a:latin typeface="Cambria Math" panose="02040503050406030204" charset="0"/>
                            <a:ea typeface="Cambria Math" panose="02040503050406030204" charset="0"/>
                          </a:rPr>
                          <m:t>0</m:t>
                        </m:r>
                      </m:sub>
                      <m:sup>
                        <m:r>
                          <a:rPr lang="en-US" altLang="zh-CN" sz="2800" i="1">
                            <a:solidFill>
                              <a:schemeClr val="tx1"/>
                            </a:solidFill>
                            <a:latin typeface="Cambria Math" panose="02040503050406030204" charset="0"/>
                            <a:ea typeface="楷体" panose="02010609060101010101" pitchFamily="49" charset="-122"/>
                          </a:rPr>
                          <m:t>+</m:t>
                        </m:r>
                        <m:r>
                          <a:rPr lang="en-US" altLang="zh-CN" sz="2800" i="1">
                            <a:solidFill>
                              <a:schemeClr val="tx1"/>
                            </a:solidFill>
                            <a:latin typeface="Cambria Math" panose="02040503050406030204" charset="0"/>
                            <a:ea typeface="Cambria Math" panose="02040503050406030204" charset="0"/>
                          </a:rPr>
                          <m:t>∞</m:t>
                        </m:r>
                      </m:sup>
                      <m:e>
                        <m:f>
                          <m:fPr>
                            <m:ctrlPr>
                              <a:rPr lang="en-US" altLang="zh-CN" sz="2800" i="1" smtClean="0">
                                <a:solidFill>
                                  <a:schemeClr val="tx1"/>
                                </a:solidFill>
                                <a:latin typeface="Cambria Math" panose="02040503050406030204" charset="0"/>
                                <a:ea typeface="Cambria Math" panose="02040503050406030204" charset="0"/>
                              </a:rPr>
                            </m:ctrlPr>
                          </m:fPr>
                          <m:num>
                            <m:r>
                              <a:rPr lang="en-US" altLang="zh-CN" sz="2800" b="0" i="1" smtClean="0">
                                <a:solidFill>
                                  <a:schemeClr val="tx1"/>
                                </a:solidFill>
                                <a:latin typeface="Cambria Math" panose="02040503050406030204" charset="0"/>
                                <a:ea typeface="Cambria Math" panose="02040503050406030204" charset="0"/>
                              </a:rPr>
                              <m:t>𝑠𝑖𝑛</m:t>
                            </m:r>
                            <m:r>
                              <a:rPr lang="zh-CN" altLang="en-US" sz="2800" b="0" i="1" smtClean="0">
                                <a:solidFill>
                                  <a:schemeClr val="tx1"/>
                                </a:solidFill>
                                <a:latin typeface="Cambria Math" panose="02040503050406030204" charset="0"/>
                                <a:ea typeface="Cambria Math" panose="02040503050406030204" charset="0"/>
                              </a:rPr>
                              <m:t>𝜔</m:t>
                            </m:r>
                            <m:r>
                              <a:rPr lang="en-US" altLang="zh-CN" sz="2800" b="0" i="1" smtClean="0">
                                <a:solidFill>
                                  <a:schemeClr val="tx1"/>
                                </a:solidFill>
                                <a:latin typeface="Cambria Math" panose="02040503050406030204" charset="0"/>
                                <a:ea typeface="Cambria Math" panose="02040503050406030204" charset="0"/>
                              </a:rPr>
                              <m:t>𝑐𝑜𝑠</m:t>
                            </m:r>
                            <m:r>
                              <a:rPr lang="zh-CN" altLang="en-US" sz="2800" b="0" i="1" smtClean="0">
                                <a:solidFill>
                                  <a:schemeClr val="tx1"/>
                                </a:solidFill>
                                <a:latin typeface="Cambria Math" panose="02040503050406030204" charset="0"/>
                                <a:ea typeface="Cambria Math" panose="02040503050406030204" charset="0"/>
                              </a:rPr>
                              <m:t>𝜔</m:t>
                            </m:r>
                            <m:r>
                              <a:rPr lang="en-US" altLang="zh-CN" sz="2800" b="0" i="1" smtClean="0">
                                <a:solidFill>
                                  <a:schemeClr val="tx1"/>
                                </a:solidFill>
                                <a:latin typeface="Cambria Math" panose="02040503050406030204" charset="0"/>
                                <a:ea typeface="Cambria Math" panose="02040503050406030204" charset="0"/>
                              </a:rPr>
                              <m:t>𝑡</m:t>
                            </m:r>
                          </m:num>
                          <m:den>
                            <m:r>
                              <a:rPr lang="zh-CN" altLang="en-US" sz="2800" i="1" smtClean="0">
                                <a:solidFill>
                                  <a:schemeClr val="tx1"/>
                                </a:solidFill>
                                <a:latin typeface="Cambria Math" panose="02040503050406030204" charset="0"/>
                                <a:ea typeface="Cambria Math" panose="02040503050406030204" charset="0"/>
                              </a:rPr>
                              <m:t>𝜔</m:t>
                            </m:r>
                          </m:den>
                        </m:f>
                        <m:r>
                          <a:rPr lang="en-US" altLang="zh-CN" sz="2800" i="1">
                            <a:solidFill>
                              <a:schemeClr val="tx1"/>
                            </a:solidFill>
                            <a:latin typeface="Cambria Math" panose="02040503050406030204" charset="0"/>
                            <a:ea typeface="楷体" panose="02010609060101010101" pitchFamily="49" charset="-122"/>
                          </a:rPr>
                          <m:t>𝑑</m:t>
                        </m:r>
                        <m:r>
                          <a:rPr lang="zh-CN" altLang="en-US" sz="2800" i="1" smtClean="0">
                            <a:solidFill>
                              <a:schemeClr val="tx1"/>
                            </a:solidFill>
                            <a:latin typeface="Cambria Math" panose="02040503050406030204" charset="0"/>
                            <a:ea typeface="楷体" panose="02010609060101010101" pitchFamily="49" charset="-122"/>
                          </a:rPr>
                          <m:t>𝜔</m:t>
                        </m:r>
                        <m:r>
                          <a:rPr lang="en-US" altLang="zh-CN" sz="2800" i="1">
                            <a:solidFill>
                              <a:schemeClr val="tx1"/>
                            </a:solidFill>
                            <a:latin typeface="Cambria Math" panose="02040503050406030204" charset="0"/>
                            <a:ea typeface="楷体" panose="02010609060101010101" pitchFamily="49" charset="-122"/>
                          </a:rPr>
                          <m:t> </m:t>
                        </m:r>
                      </m:e>
                    </m:nary>
                    <m:r>
                      <a:rPr lang="en-US" altLang="zh-CN" sz="2800" b="0" i="1" smtClean="0">
                        <a:solidFill>
                          <a:schemeClr val="tx1"/>
                        </a:solidFill>
                        <a:latin typeface="Cambria Math" panose="02040503050406030204" charset="0"/>
                        <a:ea typeface="楷体" panose="02010609060101010101" pitchFamily="49" charset="-122"/>
                      </a:rPr>
                      <m:t>=</m:t>
                    </m:r>
                    <m:d>
                      <m:dPr>
                        <m:begChr m:val="{"/>
                        <m:endChr m:val=""/>
                        <m:ctrlPr>
                          <a:rPr lang="en-US" altLang="zh-CN" sz="2800" i="1">
                            <a:latin typeface="Cambria Math" panose="02040503050406030204" charset="0"/>
                            <a:ea typeface="楷体" panose="02010609060101010101" pitchFamily="49" charset="-122"/>
                          </a:rPr>
                        </m:ctrlPr>
                      </m:dPr>
                      <m:e>
                        <m:m>
                          <m:mPr>
                            <m:mcs>
                              <m:mc>
                                <m:mcPr>
                                  <m:count m:val="1"/>
                                  <m:mcJc m:val="center"/>
                                </m:mcPr>
                              </m:mc>
                            </m:mcs>
                            <m:ctrlPr>
                              <a:rPr lang="en-US" altLang="zh-CN" sz="2800" i="1">
                                <a:latin typeface="Cambria Math" panose="02040503050406030204" charset="0"/>
                                <a:ea typeface="楷体" panose="02010609060101010101" pitchFamily="49" charset="-122"/>
                              </a:rPr>
                            </m:ctrlPr>
                          </m:mPr>
                          <m:mr>
                            <m:e>
                              <m:r>
                                <m:rPr>
                                  <m:brk m:alnAt="7"/>
                                </m:rPr>
                                <a:rPr lang="en-US" altLang="zh-CN" sz="2800" b="0" i="1" smtClean="0">
                                  <a:latin typeface="Cambria Math" panose="02040503050406030204" charset="0"/>
                                  <a:ea typeface="楷体" panose="02010609060101010101" pitchFamily="49" charset="-122"/>
                                </a:rPr>
                                <m:t> </m:t>
                              </m:r>
                              <m:r>
                                <a:rPr lang="en-US" altLang="zh-CN" sz="2800" b="0" i="1" smtClean="0">
                                  <a:latin typeface="Cambria Math" panose="02040503050406030204" charset="0"/>
                                  <a:ea typeface="楷体" panose="02010609060101010101" pitchFamily="49" charset="-122"/>
                                </a:rPr>
                                <m:t>          </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𝜋</m:t>
                                  </m:r>
                                </m:num>
                                <m:den>
                                  <m:r>
                                    <a:rPr lang="en-US" altLang="zh-CN" sz="2800" i="1">
                                      <a:latin typeface="Cambria Math" panose="02040503050406030204" charset="0"/>
                                      <a:ea typeface="楷体" panose="02010609060101010101" pitchFamily="49" charset="-122"/>
                                    </a:rPr>
                                    <m:t>2</m:t>
                                  </m:r>
                                </m:den>
                              </m:f>
                              <m:r>
                                <a:rPr lang="en-US" altLang="zh-CN" sz="2800" i="1">
                                  <a:latin typeface="Cambria Math" panose="02040503050406030204" charset="0"/>
                                  <a:ea typeface="楷体" panose="02010609060101010101" pitchFamily="49" charset="-122"/>
                                </a:rPr>
                                <m:t>𝑓</m:t>
                              </m:r>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r>
                                <a:rPr lang="en-US" altLang="zh-CN" sz="2800" i="1">
                                  <a:latin typeface="Cambria Math" panose="02040503050406030204" charset="0"/>
                                  <a:ea typeface="楷体" panose="02010609060101010101" pitchFamily="49" charset="-122"/>
                                </a:rPr>
                                <m:t>      </m:t>
                              </m:r>
                              <m:r>
                                <m:rPr>
                                  <m:brk m:alnAt="7"/>
                                </m:rPr>
                                <a:rPr lang="zh-CN" altLang="en-US" sz="2800" i="1">
                                  <a:latin typeface="Cambria Math" panose="02040503050406030204" charset="0"/>
                                  <a:ea typeface="楷体" panose="02010609060101010101" pitchFamily="49" charset="-122"/>
                                </a:rPr>
                                <m:t>，</m:t>
                              </m:r>
                              <m:r>
                                <m:rPr>
                                  <m:brk m:alnAt="7"/>
                                </m:rPr>
                                <a:rPr lang="en-US" altLang="zh-CN" sz="2800" i="1">
                                  <a:latin typeface="Cambria Math" panose="02040503050406030204" charset="0"/>
                                  <a:ea typeface="楷体" panose="02010609060101010101" pitchFamily="49" charset="-122"/>
                                </a:rPr>
                                <m:t>𝑡</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mr>
                          <m:mr>
                            <m:e>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𝑓</m:t>
                                  </m:r>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0</m:t>
                                      </m:r>
                                    </m:e>
                                  </m:d>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𝑓</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0</m:t>
                                  </m:r>
                                  <m:r>
                                    <a:rPr lang="en-US" altLang="zh-CN" sz="2800" i="1">
                                      <a:latin typeface="Cambria Math" panose="02040503050406030204" charset="0"/>
                                      <a:ea typeface="楷体" panose="02010609060101010101" pitchFamily="49" charset="-122"/>
                                    </a:rPr>
                                    <m:t>)</m:t>
                                  </m:r>
                                </m:num>
                                <m:den>
                                  <m:r>
                                    <a:rPr lang="en-US" altLang="zh-CN" sz="2800" i="1">
                                      <a:latin typeface="Cambria Math" panose="02040503050406030204" charset="0"/>
                                      <a:ea typeface="楷体" panose="02010609060101010101" pitchFamily="49" charset="-122"/>
                                    </a:rPr>
                                    <m:t>2</m:t>
                                  </m:r>
                                </m:den>
                              </m:f>
                              <m:r>
                                <a:rPr lang="en-US" altLang="zh-CN" sz="2800" i="1">
                                  <a:latin typeface="Cambria Math" panose="02040503050406030204" charset="0"/>
                                  <a:ea typeface="楷体" panose="02010609060101010101" pitchFamily="49" charset="-122"/>
                                </a:rPr>
                                <m:t>=</m:t>
                              </m:r>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rPr>
                                    <m:t>𝜋</m:t>
                                  </m:r>
                                </m:num>
                                <m:den>
                                  <m:r>
                                    <a:rPr lang="en-US" altLang="zh-CN" sz="2800" b="0" i="1" smtClean="0">
                                      <a:latin typeface="Cambria Math" panose="02040503050406030204" charset="0"/>
                                      <a:ea typeface="楷体" panose="02010609060101010101" pitchFamily="49" charset="-122"/>
                                    </a:rPr>
                                    <m:t>4</m:t>
                                  </m:r>
                                </m:den>
                              </m:f>
                              <m:r>
                                <a:rPr lang="zh-CN" altLang="en-US"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𝑡</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1</m:t>
                              </m:r>
                            </m:e>
                          </m:mr>
                        </m:m>
                      </m:e>
                    </m:d>
                  </m:oMath>
                </a14:m>
                <a:endParaRPr lang="zh-CN" altLang="en-US" sz="28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474638" y="3780302"/>
                <a:ext cx="8134790" cy="2053102"/>
              </a:xfrm>
              <a:prstGeom prst="rect">
                <a:avLst/>
              </a:prstGeom>
              <a:blipFill rotWithShape="1">
                <a:blip r:embed="rId5"/>
                <a:stretch>
                  <a:fillRect l="-4" t="-7" r="1" b="14"/>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8" grpId="0"/>
      <p:bldP spid="19" grpId="0"/>
      <p:bldP spid="20"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标题 1"/>
              <p:cNvSpPr txBox="1"/>
              <p:nvPr/>
            </p:nvSpPr>
            <p:spPr>
              <a:xfrm>
                <a:off x="297424" y="-396777"/>
                <a:ext cx="7305675" cy="31324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nary>
                        <m:naryPr>
                          <m:ctrlPr>
                            <a:rPr lang="en-US" altLang="zh-CN" sz="3000" i="1" smtClean="0">
                              <a:solidFill>
                                <a:schemeClr val="tx1"/>
                              </a:solidFill>
                              <a:latin typeface="Cambria Math" panose="02040503050406030204" charset="0"/>
                              <a:ea typeface="楷体" panose="02010609060101010101" pitchFamily="49" charset="-122"/>
                            </a:rPr>
                          </m:ctrlPr>
                        </m:naryPr>
                        <m:sub>
                          <m:r>
                            <a:rPr lang="en-US" altLang="zh-CN" sz="3000" b="0" i="1" smtClean="0">
                              <a:solidFill>
                                <a:schemeClr val="tx1"/>
                              </a:solidFill>
                              <a:latin typeface="Cambria Math" panose="02040503050406030204" charset="0"/>
                              <a:ea typeface="Cambria Math" panose="02040503050406030204" charset="0"/>
                            </a:rPr>
                            <m:t>0</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a:solidFill>
                                <a:schemeClr val="tx1"/>
                              </a:solidFill>
                              <a:latin typeface="Cambria Math" panose="02040503050406030204" charset="0"/>
                              <a:ea typeface="Cambria Math" panose="02040503050406030204" charset="0"/>
                            </a:rPr>
                            <m:t>∞</m:t>
                          </m:r>
                        </m:sup>
                        <m:e>
                          <m:f>
                            <m:fPr>
                              <m:ctrlPr>
                                <a:rPr lang="en-US" altLang="zh-CN" sz="3000" i="1" smtClean="0">
                                  <a:solidFill>
                                    <a:schemeClr val="tx1"/>
                                  </a:solidFill>
                                  <a:latin typeface="Cambria Math" panose="02040503050406030204" charset="0"/>
                                  <a:ea typeface="Cambria Math" panose="02040503050406030204" charset="0"/>
                                </a:rPr>
                              </m:ctrlPr>
                            </m:fPr>
                            <m:num>
                              <m:r>
                                <a:rPr lang="en-US" altLang="zh-CN" sz="3000" b="0" i="1" smtClean="0">
                                  <a:solidFill>
                                    <a:schemeClr val="tx1"/>
                                  </a:solidFill>
                                  <a:latin typeface="Cambria Math" panose="02040503050406030204" charset="0"/>
                                  <a:ea typeface="Cambria Math" panose="02040503050406030204" charset="0"/>
                                </a:rPr>
                                <m:t>𝑠𝑖𝑛</m:t>
                              </m:r>
                              <m:r>
                                <a:rPr lang="zh-CN" altLang="en-US" sz="3000" b="0" i="1" smtClean="0">
                                  <a:solidFill>
                                    <a:schemeClr val="tx1"/>
                                  </a:solidFill>
                                  <a:latin typeface="Cambria Math" panose="02040503050406030204" charset="0"/>
                                  <a:ea typeface="Cambria Math" panose="02040503050406030204" charset="0"/>
                                </a:rPr>
                                <m:t>𝜔</m:t>
                              </m:r>
                              <m:r>
                                <a:rPr lang="en-US" altLang="zh-CN" sz="3000" b="0" i="1" smtClean="0">
                                  <a:solidFill>
                                    <a:schemeClr val="tx1"/>
                                  </a:solidFill>
                                  <a:latin typeface="Cambria Math" panose="02040503050406030204" charset="0"/>
                                  <a:ea typeface="Cambria Math" panose="02040503050406030204" charset="0"/>
                                </a:rPr>
                                <m:t>𝑐𝑜𝑠</m:t>
                              </m:r>
                              <m:r>
                                <a:rPr lang="zh-CN" altLang="en-US" sz="3000" b="0" i="1" smtClean="0">
                                  <a:solidFill>
                                    <a:schemeClr val="tx1"/>
                                  </a:solidFill>
                                  <a:latin typeface="Cambria Math" panose="02040503050406030204" charset="0"/>
                                  <a:ea typeface="Cambria Math" panose="02040503050406030204" charset="0"/>
                                </a:rPr>
                                <m:t>𝜔</m:t>
                              </m:r>
                              <m:r>
                                <a:rPr lang="en-US" altLang="zh-CN" sz="3000" b="0" i="1" smtClean="0">
                                  <a:solidFill>
                                    <a:schemeClr val="tx1"/>
                                  </a:solidFill>
                                  <a:latin typeface="Cambria Math" panose="02040503050406030204" charset="0"/>
                                  <a:ea typeface="Cambria Math" panose="02040503050406030204" charset="0"/>
                                </a:rPr>
                                <m:t>𝑡</m:t>
                              </m:r>
                            </m:num>
                            <m:den>
                              <m:r>
                                <a:rPr lang="zh-CN" altLang="en-US" sz="3000" i="1" smtClean="0">
                                  <a:solidFill>
                                    <a:schemeClr val="tx1"/>
                                  </a:solidFill>
                                  <a:latin typeface="Cambria Math" panose="02040503050406030204" charset="0"/>
                                  <a:ea typeface="Cambria Math" panose="02040503050406030204" charset="0"/>
                                </a:rPr>
                                <m:t>𝜔</m:t>
                              </m:r>
                            </m:den>
                          </m:f>
                          <m:r>
                            <a:rPr lang="en-US" altLang="zh-CN" sz="3000" i="1">
                              <a:solidFill>
                                <a:schemeClr val="tx1"/>
                              </a:solidFill>
                              <a:latin typeface="Cambria Math" panose="02040503050406030204" charset="0"/>
                              <a:ea typeface="楷体" panose="02010609060101010101" pitchFamily="49" charset="-122"/>
                            </a:rPr>
                            <m:t>𝑑</m:t>
                          </m:r>
                          <m:r>
                            <a:rPr lang="zh-CN" altLang="en-US" sz="3000" i="1" smtClean="0">
                              <a:solidFill>
                                <a:schemeClr val="tx1"/>
                              </a:solidFill>
                              <a:latin typeface="Cambria Math" panose="02040503050406030204" charset="0"/>
                              <a:ea typeface="楷体" panose="02010609060101010101" pitchFamily="49" charset="-122"/>
                            </a:rPr>
                            <m:t>𝜔</m:t>
                          </m:r>
                          <m:r>
                            <a:rPr lang="en-US" altLang="zh-CN" sz="3000" i="1">
                              <a:solidFill>
                                <a:schemeClr val="tx1"/>
                              </a:solidFill>
                              <a:latin typeface="Cambria Math" panose="02040503050406030204" charset="0"/>
                              <a:ea typeface="楷体" panose="02010609060101010101" pitchFamily="49" charset="-122"/>
                            </a:rPr>
                            <m:t> </m:t>
                          </m:r>
                        </m:e>
                      </m:nary>
                      <m:r>
                        <a:rPr lang="en-US" altLang="zh-CN" sz="3000" b="0" i="1" smtClean="0">
                          <a:solidFill>
                            <a:schemeClr val="tx1"/>
                          </a:solidFill>
                          <a:latin typeface="Cambria Math" panose="02040503050406030204" charset="0"/>
                          <a:ea typeface="楷体" panose="02010609060101010101" pitchFamily="49" charset="-122"/>
                        </a:rPr>
                        <m:t>=</m:t>
                      </m:r>
                      <m:d>
                        <m:dPr>
                          <m:begChr m:val="{"/>
                          <m:endChr m:val=""/>
                          <m:ctrlPr>
                            <a:rPr lang="en-US" altLang="zh-CN" sz="3000" b="0" i="1" smtClean="0">
                              <a:solidFill>
                                <a:schemeClr val="tx1"/>
                              </a:solidFill>
                              <a:latin typeface="Cambria Math" panose="02040503050406030204" charset="0"/>
                              <a:ea typeface="楷体" panose="02010609060101010101" pitchFamily="49" charset="-122"/>
                            </a:rPr>
                          </m:ctrlPr>
                        </m:dPr>
                        <m:e>
                          <m:m>
                            <m:mPr>
                              <m:mcs>
                                <m:mc>
                                  <m:mcPr>
                                    <m:count m:val="1"/>
                                    <m:mcJc m:val="center"/>
                                  </m:mcPr>
                                </m:mc>
                              </m:mcs>
                              <m:ctrlPr>
                                <a:rPr lang="en-US" altLang="zh-CN" sz="3000" b="0" i="1" smtClean="0">
                                  <a:solidFill>
                                    <a:schemeClr val="tx1"/>
                                  </a:solidFill>
                                  <a:latin typeface="Cambria Math" panose="02040503050406030204" charset="0"/>
                                  <a:ea typeface="楷体" panose="02010609060101010101" pitchFamily="49" charset="-122"/>
                                </a:rPr>
                              </m:ctrlPr>
                            </m:mPr>
                            <m:mr>
                              <m:e>
                                <m:f>
                                  <m:fPr>
                                    <m:ctrlPr>
                                      <a:rPr lang="en-US" altLang="zh-CN" sz="3000" b="0" i="1" smtClean="0">
                                        <a:solidFill>
                                          <a:schemeClr val="tx1"/>
                                        </a:solidFill>
                                        <a:latin typeface="Cambria Math" panose="02040503050406030204" charset="0"/>
                                        <a:ea typeface="楷体" panose="02010609060101010101" pitchFamily="49" charset="-122"/>
                                      </a:rPr>
                                    </m:ctrlPr>
                                  </m:fPr>
                                  <m:num>
                                    <m:r>
                                      <a:rPr lang="zh-CN" altLang="en-US" sz="3000" b="0" i="1" smtClean="0">
                                        <a:solidFill>
                                          <a:schemeClr val="tx1"/>
                                        </a:solidFill>
                                        <a:latin typeface="Cambria Math" panose="02040503050406030204" charset="0"/>
                                        <a:ea typeface="楷体" panose="02010609060101010101" pitchFamily="49" charset="-122"/>
                                      </a:rPr>
                                      <m:t>𝜋</m:t>
                                    </m:r>
                                  </m:num>
                                  <m:den>
                                    <m:r>
                                      <a:rPr lang="en-US" altLang="zh-CN" sz="3000" b="0" i="1" smtClean="0">
                                        <a:solidFill>
                                          <a:schemeClr val="tx1"/>
                                        </a:solidFill>
                                        <a:latin typeface="Cambria Math" panose="02040503050406030204" charset="0"/>
                                        <a:ea typeface="楷体" panose="02010609060101010101" pitchFamily="49" charset="-122"/>
                                      </a:rPr>
                                      <m:t>2</m:t>
                                    </m:r>
                                  </m:den>
                                </m:f>
                                <m:r>
                                  <m:rPr>
                                    <m:brk m:alnAt="7"/>
                                  </m:rPr>
                                  <a:rPr lang="zh-CN" altLang="en-US" sz="3000" i="1">
                                    <a:latin typeface="Cambria Math" panose="02040503050406030204" charset="0"/>
                                    <a:ea typeface="楷体" panose="02010609060101010101" pitchFamily="49" charset="-122"/>
                                  </a:rPr>
                                  <m:t>，</m:t>
                                </m:r>
                                <m:d>
                                  <m:dPr>
                                    <m:begChr m:val="|"/>
                                    <m:endChr m:val="|"/>
                                    <m:ctrlPr>
                                      <a:rPr lang="en-US" altLang="zh-CN" sz="300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m:rPr>
                                    <m:brk m:alnAt="7"/>
                                  </m:rP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楷体" panose="02010609060101010101" pitchFamily="49" charset="-122"/>
                                  </a:rPr>
                                  <m:t>1</m:t>
                                </m:r>
                              </m:e>
                            </m:mr>
                            <m:mr>
                              <m:e>
                                <m:f>
                                  <m:fPr>
                                    <m:ctrlPr>
                                      <a:rPr lang="en-US" altLang="zh-CN" sz="3000" b="0" i="1" smtClean="0">
                                        <a:solidFill>
                                          <a:schemeClr val="tx1"/>
                                        </a:solidFill>
                                        <a:latin typeface="Cambria Math" panose="02040503050406030204" charset="0"/>
                                        <a:ea typeface="楷体" panose="02010609060101010101" pitchFamily="49" charset="-122"/>
                                      </a:rPr>
                                    </m:ctrlPr>
                                  </m:fPr>
                                  <m:num>
                                    <m:r>
                                      <a:rPr lang="zh-CN" altLang="en-US" sz="3000" b="0" i="1" smtClean="0">
                                        <a:solidFill>
                                          <a:schemeClr val="tx1"/>
                                        </a:solidFill>
                                        <a:latin typeface="Cambria Math" panose="02040503050406030204" charset="0"/>
                                        <a:ea typeface="楷体" panose="02010609060101010101" pitchFamily="49" charset="-122"/>
                                      </a:rPr>
                                      <m:t>𝜋</m:t>
                                    </m:r>
                                  </m:num>
                                  <m:den>
                                    <m:r>
                                      <a:rPr lang="en-US" altLang="zh-CN" sz="3000" b="0" i="1" smtClean="0">
                                        <a:solidFill>
                                          <a:schemeClr val="tx1"/>
                                        </a:solidFill>
                                        <a:latin typeface="Cambria Math" panose="02040503050406030204" charset="0"/>
                                        <a:ea typeface="楷体" panose="02010609060101010101" pitchFamily="49" charset="-122"/>
                                      </a:rPr>
                                      <m:t>4</m:t>
                                    </m:r>
                                  </m:den>
                                </m:f>
                                <m:r>
                                  <a:rPr lang="zh-CN" altLang="en-US" sz="3000" i="1">
                                    <a:latin typeface="Cambria Math" panose="02040503050406030204" charset="0"/>
                                    <a:ea typeface="楷体" panose="02010609060101010101" pitchFamily="49" charset="-122"/>
                                  </a:rPr>
                                  <m:t>，</m:t>
                                </m:r>
                                <m:d>
                                  <m:dPr>
                                    <m:begChr m:val="|"/>
                                    <m:endChr m:val="|"/>
                                    <m:ctrlPr>
                                      <a:rPr lang="en-US" altLang="zh-CN" sz="300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1</m:t>
                                </m:r>
                              </m:e>
                            </m:mr>
                            <m:mr>
                              <m:e>
                                <m:r>
                                  <a:rPr lang="en-US" altLang="zh-CN" sz="3000" b="0" i="1" smtClean="0">
                                    <a:solidFill>
                                      <a:schemeClr val="tx1"/>
                                    </a:solidFill>
                                    <a:latin typeface="Cambria Math" panose="02040503050406030204" charset="0"/>
                                    <a:ea typeface="楷体" panose="02010609060101010101" pitchFamily="49" charset="-122"/>
                                  </a:rPr>
                                  <m:t>0</m:t>
                                </m:r>
                                <m:r>
                                  <a:rPr lang="zh-CN" altLang="en-US" sz="3000" i="1">
                                    <a:latin typeface="Cambria Math" panose="02040503050406030204" charset="0"/>
                                    <a:ea typeface="楷体" panose="02010609060101010101" pitchFamily="49" charset="-122"/>
                                  </a:rPr>
                                  <m:t>，</m:t>
                                </m:r>
                                <m:d>
                                  <m:dPr>
                                    <m:begChr m:val="|"/>
                                    <m:endChr m:val="|"/>
                                    <m:ctrlPr>
                                      <a:rPr lang="en-US" altLang="zh-CN" sz="300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&gt;</m:t>
                                </m:r>
                                <m:r>
                                  <a:rPr lang="en-US" altLang="zh-CN" sz="3000" b="0" i="1" smtClean="0">
                                    <a:latin typeface="Cambria Math" panose="02040503050406030204" charset="0"/>
                                    <a:ea typeface="楷体" panose="02010609060101010101" pitchFamily="49" charset="-122"/>
                                  </a:rPr>
                                  <m:t>1</m:t>
                                </m:r>
                              </m:e>
                            </m:mr>
                          </m:m>
                        </m:e>
                      </m:d>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297424" y="-396777"/>
                <a:ext cx="7305675" cy="3132455"/>
              </a:xfrm>
              <a:prstGeom prst="rect">
                <a:avLst/>
              </a:prstGeom>
              <a:blipFill rotWithShape="1">
                <a:blip r:embed="rId1"/>
                <a:stretch>
                  <a:fillRect l="-3" t="17"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334792" y="2999489"/>
                <a:ext cx="2359660" cy="5702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FF0000"/>
                    </a:solidFill>
                    <a:latin typeface="楷体" panose="02010609060101010101" pitchFamily="49" charset="-122"/>
                    <a:ea typeface="楷体" panose="02010609060101010101" pitchFamily="49" charset="-122"/>
                  </a:rPr>
                  <a:t>取</a:t>
                </a: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𝑡</m:t>
                    </m:r>
                    <m:r>
                      <a:rPr lang="en-US" altLang="zh-CN" sz="3000" b="0" i="1" smtClean="0">
                        <a:solidFill>
                          <a:srgbClr val="FF0000"/>
                        </a:solidFill>
                        <a:latin typeface="Cambria Math" panose="02040503050406030204" charset="0"/>
                        <a:ea typeface="楷体" panose="02010609060101010101" pitchFamily="49" charset="-122"/>
                      </a:rPr>
                      <m:t>=</m:t>
                    </m:r>
                    <m:r>
                      <a:rPr lang="en-US" altLang="zh-CN" sz="3000" b="0" i="1" smtClean="0">
                        <a:solidFill>
                          <a:srgbClr val="FF0000"/>
                        </a:solidFill>
                        <a:latin typeface="Cambria Math" panose="02040503050406030204" charset="0"/>
                        <a:ea typeface="楷体" panose="02010609060101010101" pitchFamily="49" charset="-122"/>
                      </a:rPr>
                      <m:t>0</m:t>
                    </m:r>
                    <m:r>
                      <a:rPr lang="zh-CN" altLang="en-US" sz="3000" i="1">
                        <a:solidFill>
                          <a:srgbClr val="FF0000"/>
                        </a:solidFill>
                        <a:latin typeface="Cambria Math" panose="02040503050406030204" charset="0"/>
                        <a:ea typeface="楷体" panose="02010609060101010101" pitchFamily="49" charset="-122"/>
                      </a:rPr>
                      <m:t>有</m:t>
                    </m:r>
                  </m:oMath>
                </a14:m>
                <a:endParaRPr lang="zh-CN" altLang="en-US" sz="3000" dirty="0">
                  <a:solidFill>
                    <a:srgbClr val="FF0000"/>
                  </a:solidFill>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334792" y="2999489"/>
                <a:ext cx="2359660" cy="570230"/>
              </a:xfrm>
              <a:prstGeom prst="rect">
                <a:avLst/>
              </a:prstGeom>
              <a:blipFill rotWithShape="1">
                <a:blip r:embed="rId2"/>
                <a:stretch>
                  <a:fillRect l="-6" t="-67" r="6"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156970" y="3677285"/>
                <a:ext cx="5100955" cy="110998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ctrlPr>
                            <a:rPr lang="en-US" altLang="zh-CN" sz="3000" i="1" smtClean="0">
                              <a:solidFill>
                                <a:srgbClr val="FF0000"/>
                              </a:solidFill>
                              <a:latin typeface="Cambria Math" panose="02040503050406030204" charset="0"/>
                              <a:ea typeface="楷体" panose="02010609060101010101" pitchFamily="49" charset="-122"/>
                            </a:rPr>
                          </m:ctrlPr>
                        </m:naryPr>
                        <m:sub>
                          <m:r>
                            <a:rPr lang="en-US" altLang="zh-CN" sz="3000" b="0" i="1" smtClean="0">
                              <a:solidFill>
                                <a:srgbClr val="FF0000"/>
                              </a:solidFill>
                              <a:latin typeface="Cambria Math" panose="02040503050406030204" charset="0"/>
                              <a:ea typeface="Cambria Math" panose="02040503050406030204" charset="0"/>
                            </a:rPr>
                            <m:t>0</m:t>
                          </m:r>
                        </m:sub>
                        <m:sup>
                          <m:r>
                            <a:rPr lang="en-US" altLang="zh-CN" sz="3000" i="1">
                              <a:solidFill>
                                <a:srgbClr val="FF0000"/>
                              </a:solidFill>
                              <a:latin typeface="Cambria Math" panose="02040503050406030204" charset="0"/>
                              <a:ea typeface="楷体" panose="02010609060101010101" pitchFamily="49" charset="-122"/>
                            </a:rPr>
                            <m:t>+</m:t>
                          </m:r>
                          <m:r>
                            <a:rPr lang="en-US" altLang="zh-CN" sz="3000" i="1">
                              <a:solidFill>
                                <a:srgbClr val="FF0000"/>
                              </a:solidFill>
                              <a:latin typeface="Cambria Math" panose="02040503050406030204" charset="0"/>
                              <a:ea typeface="Cambria Math" panose="02040503050406030204" charset="0"/>
                            </a:rPr>
                            <m:t>∞</m:t>
                          </m:r>
                        </m:sup>
                        <m:e>
                          <m:f>
                            <m:fPr>
                              <m:ctrlPr>
                                <a:rPr lang="en-US" altLang="zh-CN" sz="3000" i="1" smtClean="0">
                                  <a:solidFill>
                                    <a:srgbClr val="FF0000"/>
                                  </a:solidFill>
                                  <a:latin typeface="Cambria Math" panose="02040503050406030204" charset="0"/>
                                  <a:ea typeface="Cambria Math" panose="02040503050406030204" charset="0"/>
                                </a:rPr>
                              </m:ctrlPr>
                            </m:fPr>
                            <m:num>
                              <m:r>
                                <a:rPr lang="en-US" altLang="zh-CN" sz="3000" b="0" i="1" smtClean="0">
                                  <a:solidFill>
                                    <a:srgbClr val="FF0000"/>
                                  </a:solidFill>
                                  <a:latin typeface="Cambria Math" panose="02040503050406030204" charset="0"/>
                                  <a:ea typeface="Cambria Math" panose="02040503050406030204" charset="0"/>
                                </a:rPr>
                                <m:t>𝑠𝑖𝑛</m:t>
                              </m:r>
                              <m:r>
                                <a:rPr lang="zh-CN" altLang="en-US" sz="3000" b="0" i="1" smtClean="0">
                                  <a:solidFill>
                                    <a:srgbClr val="FF0000"/>
                                  </a:solidFill>
                                  <a:latin typeface="Cambria Math" panose="02040503050406030204" charset="0"/>
                                  <a:ea typeface="Cambria Math" panose="02040503050406030204" charset="0"/>
                                </a:rPr>
                                <m:t>𝜔</m:t>
                              </m:r>
                            </m:num>
                            <m:den>
                              <m:r>
                                <a:rPr lang="zh-CN" altLang="en-US" sz="3000" i="1" smtClean="0">
                                  <a:solidFill>
                                    <a:srgbClr val="FF0000"/>
                                  </a:solidFill>
                                  <a:latin typeface="Cambria Math" panose="02040503050406030204" charset="0"/>
                                  <a:ea typeface="Cambria Math" panose="02040503050406030204" charset="0"/>
                                </a:rPr>
                                <m:t>𝜔</m:t>
                              </m:r>
                            </m:den>
                          </m:f>
                          <m:r>
                            <a:rPr lang="en-US" altLang="zh-CN" sz="3000" i="1">
                              <a:solidFill>
                                <a:srgbClr val="FF0000"/>
                              </a:solidFill>
                              <a:latin typeface="Cambria Math" panose="02040503050406030204" charset="0"/>
                              <a:ea typeface="楷体" panose="02010609060101010101" pitchFamily="49" charset="-122"/>
                            </a:rPr>
                            <m:t>𝑑</m:t>
                          </m:r>
                          <m:r>
                            <a:rPr lang="zh-CN" altLang="en-US" sz="3000" i="1" smtClean="0">
                              <a:solidFill>
                                <a:srgbClr val="FF0000"/>
                              </a:solidFill>
                              <a:latin typeface="Cambria Math" panose="02040503050406030204" charset="0"/>
                              <a:ea typeface="楷体" panose="02010609060101010101" pitchFamily="49" charset="-122"/>
                            </a:rPr>
                            <m:t>𝜔</m:t>
                          </m:r>
                          <m:r>
                            <a:rPr lang="en-US" altLang="zh-CN" sz="3000" b="0" i="1" smtClean="0">
                              <a:solidFill>
                                <a:srgbClr val="FF0000"/>
                              </a:solidFill>
                              <a:latin typeface="Cambria Math" panose="02040503050406030204" charset="0"/>
                              <a:ea typeface="楷体" panose="02010609060101010101" pitchFamily="49" charset="-122"/>
                            </a:rPr>
                            <m:t>=</m:t>
                          </m:r>
                          <m:f>
                            <m:fPr>
                              <m:ctrlPr>
                                <a:rPr lang="en-US" altLang="zh-CN" sz="3000" b="0" i="1" smtClean="0">
                                  <a:solidFill>
                                    <a:srgbClr val="FF0000"/>
                                  </a:solidFill>
                                  <a:latin typeface="Cambria Math" panose="02040503050406030204" charset="0"/>
                                  <a:ea typeface="楷体" panose="02010609060101010101" pitchFamily="49" charset="-122"/>
                                </a:rPr>
                              </m:ctrlPr>
                            </m:fPr>
                            <m:num>
                              <m:r>
                                <a:rPr lang="zh-CN" altLang="en-US" sz="3000" b="0" i="1" smtClean="0">
                                  <a:solidFill>
                                    <a:srgbClr val="FF0000"/>
                                  </a:solidFill>
                                  <a:latin typeface="Cambria Math" panose="02040503050406030204" charset="0"/>
                                  <a:ea typeface="楷体" panose="02010609060101010101" pitchFamily="49" charset="-122"/>
                                </a:rPr>
                                <m:t>𝜋</m:t>
                              </m:r>
                            </m:num>
                            <m:den>
                              <m:r>
                                <a:rPr lang="en-US" altLang="zh-CN" sz="3000" b="0" i="1" smtClean="0">
                                  <a:solidFill>
                                    <a:srgbClr val="FF0000"/>
                                  </a:solidFill>
                                  <a:latin typeface="Cambria Math" panose="02040503050406030204" charset="0"/>
                                  <a:ea typeface="楷体" panose="02010609060101010101" pitchFamily="49" charset="-122"/>
                                </a:rPr>
                                <m:t>2</m:t>
                              </m:r>
                            </m:den>
                          </m:f>
                        </m:e>
                      </m:nary>
                    </m:oMath>
                  </m:oMathPara>
                </a14:m>
                <a:endParaRPr lang="zh-CN" altLang="en-US" sz="3000" dirty="0"/>
              </a:p>
            </p:txBody>
          </p:sp>
        </mc:Choice>
        <mc:Fallback>
          <p:sp>
            <p:nvSpPr>
              <p:cNvPr id="3" name="文本框 2"/>
              <p:cNvSpPr txBox="1">
                <a:spLocks noRot="1" noChangeAspect="1" noMove="1" noResize="1" noEditPoints="1" noAdjustHandles="1" noChangeArrowheads="1" noChangeShapeType="1" noTextEdit="1"/>
              </p:cNvSpPr>
              <p:nvPr/>
            </p:nvSpPr>
            <p:spPr>
              <a:xfrm>
                <a:off x="1156970" y="3677285"/>
                <a:ext cx="5100955" cy="110998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22036" y="2291788"/>
                <a:ext cx="5130165" cy="15170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电荷函数</a:t>
                </a:r>
                <a14:m>
                  <m:oMath xmlns:m="http://schemas.openxmlformats.org/officeDocument/2006/math">
                    <m:r>
                      <a:rPr lang="en-US" altLang="zh-CN" sz="3000" b="0" i="1" smtClean="0">
                        <a:latin typeface="Cambria Math" panose="02040503050406030204" charset="0"/>
                        <a:ea typeface="楷体" panose="02010609060101010101" pitchFamily="49" charset="-122"/>
                      </a:rPr>
                      <m:t>𝑞</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eqArr>
                          <m:eqArrPr>
                            <m:ctrlPr>
                              <a:rPr lang="en-US" altLang="zh-CN" sz="3000" b="0" i="1" smtClean="0">
                                <a:latin typeface="Cambria Math" panose="02040503050406030204" charset="0"/>
                                <a:ea typeface="楷体" panose="02010609060101010101" pitchFamily="49" charset="-122"/>
                              </a:rPr>
                            </m:ctrlPr>
                          </m:eqArrPr>
                          <m:e>
                            <m:r>
                              <a:rPr lang="en-US" altLang="zh-CN" sz="3000" b="0" i="1" smtClean="0">
                                <a:latin typeface="Cambria Math" panose="02040503050406030204" charset="0"/>
                                <a:ea typeface="楷体" panose="02010609060101010101" pitchFamily="49" charset="-122"/>
                              </a:rPr>
                              <m:t>0</m:t>
                            </m:r>
                            <m:r>
                              <a:rPr lang="en-US" altLang="zh-CN" sz="3000" b="0" i="1" smtClean="0">
                                <a:latin typeface="Cambria Math" panose="02040503050406030204" charset="0"/>
                                <a:ea typeface="楷体" panose="02010609060101010101" pitchFamily="49" charset="-122"/>
                              </a:rPr>
                              <m:t>, </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0</m:t>
                            </m:r>
                          </m:e>
                          <m:e>
                            <m:r>
                              <a:rPr lang="en-US" altLang="zh-CN" sz="3000" b="0" i="1" smtClean="0">
                                <a:latin typeface="Cambria Math" panose="02040503050406030204" charset="0"/>
                                <a:ea typeface="楷体" panose="02010609060101010101" pitchFamily="49" charset="-122"/>
                              </a:rPr>
                              <m:t>1</m:t>
                            </m:r>
                            <m:r>
                              <a:rPr lang="en-US" altLang="zh-CN" sz="3000" b="0" i="1" smtClean="0">
                                <a:latin typeface="Cambria Math" panose="02040503050406030204" charset="0"/>
                                <a:ea typeface="楷体" panose="02010609060101010101" pitchFamily="49" charset="-122"/>
                              </a:rPr>
                              <m:t>, </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0</m:t>
                            </m:r>
                          </m:e>
                        </m:eqArr>
                      </m:e>
                    </m:d>
                  </m:oMath>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22036" y="2291788"/>
                <a:ext cx="5130165" cy="1517015"/>
              </a:xfrm>
              <a:prstGeom prst="rect">
                <a:avLst/>
              </a:prstGeom>
              <a:blipFill rotWithShape="1">
                <a:blip r:embed="rId1"/>
                <a:stretch>
                  <a:fillRect l="-2" t="-5" r="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a:spLocks noGrp="1"/>
              </p:cNvSpPr>
              <p:nvPr>
                <p:ph type="title"/>
              </p:nvPr>
            </p:nvSpPr>
            <p:spPr>
              <a:xfrm>
                <a:off x="51942" y="564765"/>
                <a:ext cx="4613465" cy="504424"/>
              </a:xfrm>
            </p:spPr>
            <p:txBody>
              <a:bodyPr>
                <a:normAutofit fontScale="90000"/>
              </a:bodyPr>
              <a:lstStyle/>
              <a:p>
                <a:r>
                  <a:rPr lang="zh-CN" altLang="en-US" sz="2700" dirty="0">
                    <a:latin typeface="楷体" panose="02010609060101010101" pitchFamily="49" charset="-122"/>
                    <a:ea typeface="楷体" panose="02010609060101010101" pitchFamily="49" charset="-122"/>
                  </a:rPr>
                  <a:t>    </a:t>
                </a:r>
                <a:br>
                  <a:rPr lang="en-US" altLang="zh-CN" sz="2700" dirty="0">
                    <a:latin typeface="楷体" panose="02010609060101010101" pitchFamily="49" charset="-122"/>
                    <a:ea typeface="楷体" panose="02010609060101010101" pitchFamily="49" charset="-122"/>
                  </a:rPr>
                </a:br>
                <a:r>
                  <a:rPr lang="zh-CN" altLang="en-US" sz="3000" b="1" dirty="0">
                    <a:latin typeface="楷体" panose="02010609060101010101" pitchFamily="49" charset="-122"/>
                    <a:ea typeface="楷体" panose="02010609060101010101" pitchFamily="49" charset="-122"/>
                  </a:rPr>
                  <a:t>三</a:t>
                </a:r>
                <a:r>
                  <a:rPr lang="zh-CN" altLang="en-US" sz="3675" b="1" dirty="0">
                    <a:latin typeface="楷体" panose="02010609060101010101" pitchFamily="49" charset="-122"/>
                    <a:ea typeface="楷体" panose="02010609060101010101" pitchFamily="49" charset="-122"/>
                  </a:rPr>
                  <a:t>、</a:t>
                </a:r>
                <a14:m>
                  <m:oMath xmlns:m="http://schemas.openxmlformats.org/officeDocument/2006/math">
                    <m:r>
                      <a:rPr lang="en-US" altLang="zh-CN" sz="3000" b="1" i="1" smtClean="0">
                        <a:latin typeface="Cambria Math" panose="02040503050406030204" charset="0"/>
                        <a:ea typeface="楷体" panose="02010609060101010101" pitchFamily="49" charset="-122"/>
                      </a:rPr>
                      <m:t>𝑫𝒊𝒓𝒂𝒄</m:t>
                    </m:r>
                    <m:r>
                      <a:rPr lang="en-US" altLang="zh-CN" sz="3000" b="1" i="1" smtClean="0">
                        <a:latin typeface="Cambria Math" panose="02040503050406030204" charset="0"/>
                        <a:ea typeface="楷体" panose="02010609060101010101" pitchFamily="49" charset="-122"/>
                      </a:rPr>
                      <m:t>−</m:t>
                    </m:r>
                    <m:r>
                      <a:rPr lang="en-US" altLang="zh-CN" sz="3000" b="1" i="1" smtClean="0">
                        <a:latin typeface="Cambria Math" panose="02040503050406030204" charset="0"/>
                        <a:ea typeface="楷体" panose="02010609060101010101" pitchFamily="49" charset="-122"/>
                      </a:rPr>
                      <m:t>𝑫𝒆𝒍𝒕𝒂</m:t>
                    </m:r>
                  </m:oMath>
                </a14:m>
                <a:r>
                  <a:rPr lang="zh-CN" altLang="en-US" sz="3000" b="1" dirty="0">
                    <a:latin typeface="楷体" panose="02010609060101010101" pitchFamily="49" charset="-122"/>
                    <a:ea typeface="楷体" panose="02010609060101010101" pitchFamily="49" charset="-122"/>
                  </a:rPr>
                  <a:t>函数</a:t>
                </a:r>
                <a:br>
                  <a:rPr lang="en-US" altLang="zh-CN" sz="2700" dirty="0">
                    <a:latin typeface="楷体" panose="02010609060101010101" pitchFamily="49" charset="-122"/>
                    <a:ea typeface="楷体" panose="02010609060101010101" pitchFamily="49" charset="-122"/>
                  </a:rPr>
                </a:br>
                <a:r>
                  <a:rPr lang="en-US" altLang="zh-CN"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6" name="标题 1"/>
              <p:cNvSpPr>
                <a:spLocks noRot="1" noChangeAspect="1" noMove="1" noResize="1" noEditPoints="1" noAdjustHandles="1" noChangeArrowheads="1" noChangeShapeType="1" noTextEdit="1"/>
              </p:cNvSpPr>
              <p:nvPr>
                <p:ph type="title"/>
              </p:nvPr>
            </p:nvSpPr>
            <p:spPr>
              <a:xfrm>
                <a:off x="51942" y="564765"/>
                <a:ext cx="4613465" cy="504424"/>
              </a:xfrm>
              <a:blipFill rotWithShape="1">
                <a:blip r:embed="rId2"/>
                <a:stretch>
                  <a:fillRect l="-11" t="-61734" r="1" b="-594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0" y="3404456"/>
                <a:ext cx="6524625" cy="16973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groupChr>
                        <m:groupChrPr>
                          <m:chr m:val="⇒"/>
                          <m:vertJc m:val="bot"/>
                          <m:ctrlPr>
                            <a:rPr lang="en-US" altLang="zh-CN" sz="2800" b="0" i="1" smtClean="0">
                              <a:latin typeface="Cambria Math" panose="02040503050406030204" charset="0"/>
                              <a:ea typeface="楷体" panose="02010609060101010101" pitchFamily="49" charset="-122"/>
                            </a:rPr>
                          </m:ctrlPr>
                        </m:groupChrPr>
                        <m:e/>
                      </m:groupChr>
                      <m:r>
                        <a:rPr lang="en-US" altLang="zh-CN" sz="2800" b="0" i="1" smtClean="0">
                          <a:latin typeface="Cambria Math" panose="02040503050406030204" charset="0"/>
                          <a:ea typeface="楷体" panose="02010609060101010101" pitchFamily="49" charset="-122"/>
                        </a:rPr>
                        <m:t>𝑖</m:t>
                      </m:r>
                      <m:d>
                        <m:dPr>
                          <m:ctrlPr>
                            <a:rPr lang="en-US" altLang="zh-CN" sz="2800" b="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e>
                      </m:d>
                      <m:r>
                        <a:rPr lang="en-US" altLang="zh-CN" sz="2800" b="0" i="1" smtClean="0">
                          <a:latin typeface="Cambria Math" panose="02040503050406030204" charset="0"/>
                          <a:ea typeface="楷体" panose="02010609060101010101" pitchFamily="49" charset="-122"/>
                        </a:rPr>
                        <m:t>=</m:t>
                      </m:r>
                      <m:f>
                        <m:fPr>
                          <m:ctrlPr>
                            <a:rPr lang="en-US" altLang="zh-CN" sz="2800" b="0" i="1" smtClean="0">
                              <a:latin typeface="Cambria Math" panose="02040503050406030204" charset="0"/>
                              <a:ea typeface="楷体" panose="02010609060101010101" pitchFamily="49" charset="-122"/>
                            </a:rPr>
                          </m:ctrlPr>
                        </m:fPr>
                        <m:num>
                          <m:r>
                            <a:rPr lang="en-US" altLang="zh-CN" sz="2800" b="0" i="1" smtClean="0">
                              <a:latin typeface="Cambria Math" panose="02040503050406030204" charset="0"/>
                              <a:ea typeface="楷体" panose="02010609060101010101" pitchFamily="49" charset="-122"/>
                            </a:rPr>
                            <m:t>𝑑𝑞</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𝑡</m:t>
                          </m:r>
                          <m:r>
                            <a:rPr lang="en-US" altLang="zh-CN" sz="2800" b="0" i="1" smtClean="0">
                              <a:latin typeface="Cambria Math" panose="02040503050406030204" charset="0"/>
                              <a:ea typeface="楷体" panose="02010609060101010101" pitchFamily="49" charset="-122"/>
                            </a:rPr>
                            <m:t>)</m:t>
                          </m:r>
                        </m:num>
                        <m:den>
                          <m:r>
                            <a:rPr lang="en-US" altLang="zh-CN" sz="2800" b="0" i="1" smtClean="0">
                              <a:latin typeface="Cambria Math" panose="02040503050406030204" charset="0"/>
                              <a:ea typeface="楷体" panose="02010609060101010101" pitchFamily="49" charset="-122"/>
                            </a:rPr>
                            <m:t>𝑑𝑡</m:t>
                          </m:r>
                        </m:den>
                      </m:f>
                      <m:r>
                        <a:rPr lang="en-US" altLang="zh-CN" sz="2800" b="0" i="1" smtClean="0">
                          <a:latin typeface="Cambria Math" panose="02040503050406030204" charset="0"/>
                          <a:ea typeface="楷体" panose="02010609060101010101" pitchFamily="49" charset="-122"/>
                        </a:rPr>
                        <m:t>=</m:t>
                      </m:r>
                      <m:func>
                        <m:funcPr>
                          <m:ctrlPr>
                            <a:rPr lang="en-US" altLang="zh-CN" sz="2800" b="0" i="1" smtClean="0">
                              <a:latin typeface="Cambria Math" panose="02040503050406030204" charset="0"/>
                              <a:ea typeface="楷体" panose="02010609060101010101" pitchFamily="49" charset="-122"/>
                            </a:rPr>
                          </m:ctrlPr>
                        </m:funcPr>
                        <m:fName>
                          <m:limLow>
                            <m:limLowPr>
                              <m:ctrlPr>
                                <a:rPr lang="en-US" altLang="zh-CN" sz="2800" b="0" i="1" smtClean="0">
                                  <a:latin typeface="Cambria Math" panose="02040503050406030204" charset="0"/>
                                  <a:ea typeface="楷体" panose="02010609060101010101" pitchFamily="49" charset="-122"/>
                                </a:rPr>
                              </m:ctrlPr>
                            </m:limLowPr>
                            <m:e>
                              <m:r>
                                <m:rPr>
                                  <m:sty m:val="p"/>
                                </m:rPr>
                                <a:rPr lang="en-US" altLang="zh-CN" sz="2800" b="0" i="0" smtClean="0">
                                  <a:latin typeface="Cambria Math" panose="02040503050406030204" charset="0"/>
                                  <a:ea typeface="楷体" panose="02010609060101010101" pitchFamily="49" charset="-122"/>
                                </a:rPr>
                                <m:t>lim</m:t>
                              </m:r>
                            </m:e>
                            <m:lim>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groupChr>
                                <m:groupChrPr>
                                  <m:chr m:val="→"/>
                                  <m:pos m:val="top"/>
                                  <m:ctrlPr>
                                    <a:rPr lang="en-US" altLang="zh-CN" sz="2800" b="0" i="1" smtClean="0">
                                      <a:latin typeface="Cambria Math" panose="02040503050406030204" charset="0"/>
                                      <a:ea typeface="Cambria Math" panose="02040503050406030204" charset="0"/>
                                    </a:rPr>
                                  </m:ctrlPr>
                                </m:groupChrPr>
                                <m:e/>
                              </m:groupChr>
                              <m:r>
                                <a:rPr lang="en-US" altLang="zh-CN" sz="2800" b="0" i="1" smtClean="0">
                                  <a:latin typeface="Cambria Math" panose="02040503050406030204" charset="0"/>
                                  <a:ea typeface="Cambria Math" panose="02040503050406030204" charset="0"/>
                                </a:rPr>
                                <m:t>0</m:t>
                              </m:r>
                            </m:lim>
                          </m:limLow>
                        </m:fName>
                        <m:e>
                          <m:f>
                            <m:fPr>
                              <m:ctrlPr>
                                <a:rPr lang="en-US" altLang="zh-CN" sz="2800" b="0" i="1" smtClean="0">
                                  <a:latin typeface="Cambria Math" panose="02040503050406030204" charset="0"/>
                                  <a:ea typeface="楷体" panose="02010609060101010101" pitchFamily="49" charset="-122"/>
                                </a:rPr>
                              </m:ctrlPr>
                            </m:fPr>
                            <m:num>
                              <m:r>
                                <a:rPr lang="en-US" altLang="zh-CN" sz="2800" b="0" i="1" smtClean="0">
                                  <a:latin typeface="Cambria Math" panose="02040503050406030204" charset="0"/>
                                  <a:ea typeface="楷体" panose="02010609060101010101" pitchFamily="49" charset="-122"/>
                                </a:rPr>
                                <m:t>𝑞</m:t>
                              </m:r>
                              <m:d>
                                <m:dPr>
                                  <m:ctrlPr>
                                    <a:rPr lang="en-US" altLang="zh-CN" sz="2800" b="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𝑞</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𝑡</m:t>
                              </m:r>
                              <m:r>
                                <a:rPr lang="en-US" altLang="zh-CN" sz="2800" b="0" i="1" smtClean="0">
                                  <a:latin typeface="Cambria Math" panose="02040503050406030204" charset="0"/>
                                  <a:ea typeface="楷体" panose="02010609060101010101" pitchFamily="49" charset="-122"/>
                                </a:rPr>
                                <m:t>)</m:t>
                              </m:r>
                            </m:num>
                            <m:den>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den>
                          </m:f>
                        </m:e>
                      </m:func>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0" y="3404456"/>
                <a:ext cx="6524625" cy="1697355"/>
              </a:xfrm>
              <a:prstGeom prst="rect">
                <a:avLst/>
              </a:prstGeom>
              <a:blipFill rotWithShape="1">
                <a:blip r:embed="rId3"/>
                <a:stretch>
                  <a:fillRect t="-13"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6070454" y="3050295"/>
                <a:ext cx="3073546" cy="20669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charset="0"/>
                          <a:ea typeface="楷体" panose="02010609060101010101" pitchFamily="49" charset="-122"/>
                        </a:rPr>
                        <m:t>=</m:t>
                      </m:r>
                      <m:d>
                        <m:dPr>
                          <m:begChr m:val="{"/>
                          <m:endChr m:val=""/>
                          <m:ctrlPr>
                            <a:rPr lang="en-US" altLang="zh-CN" sz="2800" b="0" i="1" smtClean="0">
                              <a:latin typeface="Cambria Math" panose="02040503050406030204" charset="0"/>
                              <a:ea typeface="楷体" panose="02010609060101010101" pitchFamily="49" charset="-122"/>
                            </a:rPr>
                          </m:ctrlPr>
                        </m:dPr>
                        <m:e>
                          <m:eqArr>
                            <m:eqArrPr>
                              <m:ctrlPr>
                                <a:rPr lang="en-US" altLang="zh-CN" sz="2800" b="0" i="1" smtClean="0">
                                  <a:latin typeface="Cambria Math" panose="02040503050406030204" charset="0"/>
                                  <a:ea typeface="楷体" panose="02010609060101010101" pitchFamily="49" charset="-122"/>
                                </a:rPr>
                              </m:ctrlPr>
                            </m:eqArrPr>
                            <m:e>
                              <m:r>
                                <a:rPr lang="en-US" altLang="zh-CN" sz="2800" b="0" i="1" smtClean="0">
                                  <a:latin typeface="Cambria Math" panose="02040503050406030204" charset="0"/>
                                  <a:ea typeface="楷体" panose="02010609060101010101" pitchFamily="49" charset="-122"/>
                                </a:rPr>
                                <m:t>     </m:t>
                              </m:r>
                              <m:r>
                                <a:rPr lang="en-US" altLang="zh-CN" sz="2800" b="0" i="1" smtClean="0">
                                  <a:latin typeface="Cambria Math" panose="02040503050406030204" charset="0"/>
                                  <a:ea typeface="楷体" panose="02010609060101010101" pitchFamily="49" charset="-122"/>
                                </a:rPr>
                                <m:t>0</m:t>
                              </m:r>
                              <m:r>
                                <a:rPr lang="en-US" altLang="zh-CN" sz="2800" b="0" i="1" smtClean="0">
                                  <a:latin typeface="Cambria Math" panose="02040503050406030204" charset="0"/>
                                  <a:ea typeface="楷体" panose="02010609060101010101" pitchFamily="49" charset="-122"/>
                                </a:rPr>
                                <m:t>,  </m:t>
                              </m:r>
                              <m:r>
                                <a:rPr lang="en-US" altLang="zh-CN" sz="2800" b="0" i="1" smtClean="0">
                                  <a:latin typeface="Cambria Math" panose="02040503050406030204" charset="0"/>
                                  <a:ea typeface="楷体" panose="02010609060101010101" pitchFamily="49" charset="-122"/>
                                </a:rPr>
                                <m:t>𝑡</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0</m:t>
                              </m:r>
                            </m:e>
                            <m:e>
                              <m:f>
                                <m:fPr>
                                  <m:ctrlPr>
                                    <a:rPr lang="en-US" altLang="zh-CN" sz="2800" b="0" i="1" smtClean="0">
                                      <a:latin typeface="Cambria Math" panose="02040503050406030204" charset="0"/>
                                      <a:ea typeface="楷体" panose="02010609060101010101" pitchFamily="49" charset="-122"/>
                                    </a:rPr>
                                  </m:ctrlPr>
                                </m:fPr>
                                <m:num>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1</m:t>
                                  </m:r>
                                </m:num>
                                <m:den>
                                  <m:r>
                                    <a:rPr lang="en-US" altLang="zh-CN" sz="2800" b="0" i="1" smtClean="0">
                                      <a:latin typeface="Cambria Math" panose="02040503050406030204" charset="0"/>
                                      <a:ea typeface="楷体" panose="02010609060101010101" pitchFamily="49" charset="-122"/>
                                    </a:rPr>
                                    <m:t>0</m:t>
                                  </m:r>
                                </m:den>
                              </m:f>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Cambria Math" panose="02040503050406030204" charset="0"/>
                                </a:rPr>
                                <m:t>∞, </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0</m:t>
                              </m:r>
                            </m:e>
                          </m:eqArr>
                        </m:e>
                      </m:d>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6070454" y="3050295"/>
                <a:ext cx="3073546" cy="2066925"/>
              </a:xfrm>
              <a:prstGeom prst="rect">
                <a:avLst/>
              </a:prstGeom>
              <a:blipFill rotWithShape="1">
                <a:blip r:embed="rId4"/>
                <a:stretch>
                  <a:fillRect l="-16" t="-19" b="19"/>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
        <p:nvSpPr>
          <p:cNvPr id="12" name="标题 1"/>
          <p:cNvSpPr txBox="1"/>
          <p:nvPr/>
        </p:nvSpPr>
        <p:spPr>
          <a:xfrm>
            <a:off x="122036" y="1087852"/>
            <a:ext cx="8768453" cy="15170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背景：有许多自然现象具有脉冲性质，如：断电以后突然来电；机械系统受冲击力作用后的运动情况。研究此类问题就会产生单位脉冲函数</a:t>
            </a:r>
            <a:endParaRPr lang="zh-CN" altLang="en-US" sz="3000" dirty="0">
              <a:latin typeface="楷体" panose="02010609060101010101" pitchFamily="49" charset="-122"/>
              <a:ea typeface="楷体" panose="02010609060101010101" pitchFamily="49" charset="-122"/>
            </a:endParaRPr>
          </a:p>
        </p:txBody>
      </p:sp>
      <p:sp>
        <p:nvSpPr>
          <p:cNvPr id="13" name="标题 1"/>
          <p:cNvSpPr txBox="1"/>
          <p:nvPr/>
        </p:nvSpPr>
        <p:spPr>
          <a:xfrm>
            <a:off x="4478728" y="2525539"/>
            <a:ext cx="4543236" cy="12168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00B0F0"/>
                </a:solidFill>
                <a:latin typeface="楷体" panose="02010609060101010101" pitchFamily="49" charset="-122"/>
                <a:ea typeface="楷体" panose="02010609060101010101" pitchFamily="49" charset="-122"/>
              </a:rPr>
              <a:t>在原电流为</a:t>
            </a:r>
            <a:r>
              <a:rPr lang="en-US" altLang="zh-CN" sz="3000" dirty="0">
                <a:solidFill>
                  <a:srgbClr val="00B0F0"/>
                </a:solidFill>
                <a:latin typeface="楷体" panose="02010609060101010101" pitchFamily="49" charset="-122"/>
                <a:ea typeface="楷体" panose="02010609060101010101" pitchFamily="49" charset="-122"/>
              </a:rPr>
              <a:t>0</a:t>
            </a:r>
            <a:r>
              <a:rPr lang="zh-CN" altLang="en-US" sz="3000" dirty="0">
                <a:solidFill>
                  <a:srgbClr val="00B0F0"/>
                </a:solidFill>
                <a:latin typeface="楷体" panose="02010609060101010101" pitchFamily="49" charset="-122"/>
                <a:ea typeface="楷体" panose="02010609060101010101" pitchFamily="49" charset="-122"/>
              </a:rPr>
              <a:t>的电路中</a:t>
            </a:r>
            <a:r>
              <a:rPr lang="en-US" altLang="zh-CN" sz="3000" dirty="0">
                <a:solidFill>
                  <a:srgbClr val="00B0F0"/>
                </a:solidFill>
                <a:latin typeface="楷体" panose="02010609060101010101" pitchFamily="49" charset="-122"/>
                <a:ea typeface="楷体" panose="02010609060101010101" pitchFamily="49" charset="-122"/>
              </a:rPr>
              <a:t>,</a:t>
            </a:r>
            <a:r>
              <a:rPr lang="zh-CN" altLang="en-US" sz="3000" dirty="0">
                <a:solidFill>
                  <a:srgbClr val="00B0F0"/>
                </a:solidFill>
                <a:latin typeface="楷体" panose="02010609060101010101" pitchFamily="49" charset="-122"/>
                <a:ea typeface="楷体" panose="02010609060101010101" pitchFamily="49" charset="-122"/>
              </a:rPr>
              <a:t>瞬间进入一单位电量脉冲</a:t>
            </a:r>
            <a:endParaRPr lang="zh-CN" altLang="en-US" sz="3000" dirty="0">
              <a:solidFill>
                <a:srgbClr val="00B0F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4" name="标题 1"/>
              <p:cNvSpPr txBox="1"/>
              <p:nvPr/>
            </p:nvSpPr>
            <p:spPr>
              <a:xfrm>
                <a:off x="75400" y="5063136"/>
                <a:ext cx="8993200" cy="12168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solidFill>
                      <a:srgbClr val="00B0F0"/>
                    </a:solidFill>
                    <a:latin typeface="楷体" panose="02010609060101010101" pitchFamily="49" charset="-122"/>
                    <a:ea typeface="楷体" panose="02010609060101010101" pitchFamily="49" charset="-122"/>
                  </a:rPr>
                  <a:t>通常意义下找不到函数表示这样的电流强度</a:t>
                </a:r>
                <a:r>
                  <a:rPr lang="en-US" altLang="zh-CN" sz="3000" dirty="0">
                    <a:solidFill>
                      <a:srgbClr val="00B0F0"/>
                    </a:solidFill>
                    <a:latin typeface="楷体" panose="02010609060101010101" pitchFamily="49" charset="-122"/>
                    <a:ea typeface="楷体" panose="02010609060101010101" pitchFamily="49" charset="-122"/>
                  </a:rPr>
                  <a:t>,</a:t>
                </a:r>
                <a:r>
                  <a:rPr lang="zh-CN" altLang="en-US" sz="3000" dirty="0">
                    <a:solidFill>
                      <a:srgbClr val="00B0F0"/>
                    </a:solidFill>
                    <a:latin typeface="楷体" panose="02010609060101010101" pitchFamily="49" charset="-122"/>
                    <a:ea typeface="楷体" panose="02010609060101010101" pitchFamily="49" charset="-122"/>
                  </a:rPr>
                  <a:t>为此引入</a:t>
                </a:r>
                <a14:m>
                  <m:oMath xmlns:m="http://schemas.openxmlformats.org/officeDocument/2006/math">
                    <m:r>
                      <a:rPr lang="zh-CN" altLang="en-US" sz="3000" i="1" smtClean="0">
                        <a:solidFill>
                          <a:srgbClr val="00B0F0"/>
                        </a:solidFill>
                        <a:latin typeface="Cambria Math" panose="02040503050406030204" charset="0"/>
                        <a:ea typeface="楷体" panose="02010609060101010101" pitchFamily="49" charset="-122"/>
                      </a:rPr>
                      <m:t>𝛿</m:t>
                    </m:r>
                  </m:oMath>
                </a14:m>
                <a:r>
                  <a:rPr lang="zh-CN" altLang="en-US" sz="3000" dirty="0">
                    <a:solidFill>
                      <a:srgbClr val="00B0F0"/>
                    </a:solidFill>
                    <a:latin typeface="楷体" panose="02010609060101010101" pitchFamily="49" charset="-122"/>
                    <a:ea typeface="楷体" panose="02010609060101010101" pitchFamily="49" charset="-122"/>
                  </a:rPr>
                  <a:t>函数</a:t>
                </a:r>
                <a:r>
                  <a:rPr lang="en-US" altLang="zh-CN" sz="3000" dirty="0">
                    <a:solidFill>
                      <a:srgbClr val="00B0F0"/>
                    </a:solidFill>
                    <a:latin typeface="楷体" panose="02010609060101010101" pitchFamily="49" charset="-122"/>
                    <a:ea typeface="楷体" panose="02010609060101010101" pitchFamily="49" charset="-122"/>
                  </a:rPr>
                  <a:t>,</a:t>
                </a:r>
                <a:r>
                  <a:rPr lang="zh-CN" altLang="en-US" sz="3000" dirty="0">
                    <a:solidFill>
                      <a:srgbClr val="00B0F0"/>
                    </a:solidFill>
                    <a:latin typeface="楷体" panose="02010609060101010101" pitchFamily="49" charset="-122"/>
                    <a:ea typeface="楷体" panose="02010609060101010101" pitchFamily="49" charset="-122"/>
                  </a:rPr>
                  <a:t>这样就可以像处理连续分布的量那样处理</a:t>
                </a:r>
                <a:endParaRPr lang="zh-CN" altLang="en-US" sz="3000" dirty="0">
                  <a:solidFill>
                    <a:srgbClr val="00B0F0"/>
                  </a:solidFill>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75400" y="5063136"/>
                <a:ext cx="8993200" cy="1216835"/>
              </a:xfrm>
              <a:prstGeom prst="rect">
                <a:avLst/>
              </a:prstGeom>
              <a:blipFill rotWithShape="1">
                <a:blip r:embed="rId5"/>
                <a:stretch>
                  <a:fillRect l="-5" t="-23" r="2" b="3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7" grpId="0"/>
      <p:bldP spid="8" grpId="0"/>
      <p:bldP spid="12"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22036" y="1016635"/>
                <a:ext cx="8561070" cy="17754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𝐷𝑒𝑓</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单位脉动函数</a:t>
                </a:r>
                <a14:m>
                  <m:oMath xmlns:m="http://schemas.openxmlformats.org/officeDocument/2006/math">
                    <m:sSub>
                      <m:sSubPr>
                        <m:ctrlPr>
                          <a:rPr lang="en-US" altLang="zh-CN" sz="3000" i="1" smtClean="0">
                            <a:latin typeface="Cambria Math" panose="02040503050406030204" charset="0"/>
                            <a:ea typeface="楷体" panose="02010609060101010101" pitchFamily="49" charset="-122"/>
                          </a:rPr>
                        </m:ctrlPr>
                      </m:sSubPr>
                      <m:e>
                        <m:r>
                          <a:rPr lang="zh-CN" altLang="en-US" sz="3000" i="1" smtClean="0">
                            <a:latin typeface="Cambria Math" panose="02040503050406030204" charset="0"/>
                            <a:ea typeface="楷体" panose="02010609060101010101" pitchFamily="49" charset="-122"/>
                          </a:rPr>
                          <m:t>𝛿</m:t>
                        </m:r>
                      </m:e>
                      <m:sub>
                        <m:r>
                          <a:rPr lang="zh-CN" altLang="en-US" sz="3000" i="1" smtClean="0">
                            <a:latin typeface="Cambria Math" panose="02040503050406030204" charset="0"/>
                            <a:ea typeface="楷体" panose="02010609060101010101" pitchFamily="49" charset="-122"/>
                          </a:rPr>
                          <m:t>𝜀</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eqArr>
                          <m:eqArrPr>
                            <m:ctrlPr>
                              <a:rPr lang="en-US" altLang="zh-CN" sz="3000" b="0" i="1" smtClean="0">
                                <a:latin typeface="Cambria Math" panose="02040503050406030204" charset="0"/>
                                <a:ea typeface="楷体" panose="02010609060101010101" pitchFamily="49" charset="-122"/>
                              </a:rPr>
                            </m:ctrlPr>
                          </m:eqArrPr>
                          <m:e>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1</m:t>
                                </m:r>
                              </m:num>
                              <m:den>
                                <m:r>
                                  <a:rPr lang="zh-CN" altLang="en-US" sz="3000" b="0" i="1" smtClean="0">
                                    <a:latin typeface="Cambria Math" panose="02040503050406030204" charset="0"/>
                                    <a:ea typeface="楷体" panose="02010609060101010101" pitchFamily="49" charset="-122"/>
                                  </a:rPr>
                                  <m:t>𝜀</m:t>
                                </m:r>
                              </m:den>
                            </m:f>
                            <m:r>
                              <a:rPr lang="en-US" altLang="zh-CN" sz="3000" b="0" i="1" smtClean="0">
                                <a:latin typeface="Cambria Math" panose="02040503050406030204" charset="0"/>
                                <a:ea typeface="楷体" panose="02010609060101010101" pitchFamily="49" charset="-122"/>
                              </a:rPr>
                              <m:t> ,</m:t>
                            </m:r>
                            <m:r>
                              <a:rPr lang="en-US" altLang="zh-CN" sz="3000" b="0" i="1" smtClean="0">
                                <a:latin typeface="Cambria Math" panose="02040503050406030204" charset="0"/>
                                <a:ea typeface="楷体" panose="02010609060101010101" pitchFamily="49" charset="-122"/>
                              </a:rPr>
                              <m:t>0</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𝜀</m:t>
                            </m:r>
                          </m:e>
                          <m:e>
                            <m:r>
                              <a:rPr lang="en-US" altLang="zh-CN" sz="3000" b="0" i="1" smtClean="0">
                                <a:latin typeface="Cambria Math" panose="02040503050406030204" charset="0"/>
                                <a:ea typeface="楷体" panose="02010609060101010101" pitchFamily="49" charset="-122"/>
                              </a:rPr>
                              <m:t>0</m:t>
                            </m:r>
                            <m:r>
                              <a:rPr lang="en-US" altLang="zh-CN" sz="3000" b="0" i="1" smtClean="0">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其他</m:t>
                            </m:r>
                          </m:e>
                        </m:eqArr>
                      </m:e>
                    </m:d>
                  </m:oMath>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22036" y="1016635"/>
                <a:ext cx="8561070" cy="1775460"/>
              </a:xfrm>
              <a:prstGeom prst="rect">
                <a:avLst/>
              </a:prstGeom>
              <a:blipFill rotWithShape="1">
                <a:blip r:embed="rId1"/>
                <a:stretch>
                  <a:fillRect l="-1" r="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p:cNvSpPr txBox="1"/>
              <p:nvPr/>
            </p:nvSpPr>
            <p:spPr>
              <a:xfrm>
                <a:off x="69296" y="2986405"/>
                <a:ext cx="8867140" cy="8851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𝐷𝑒𝑓</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对于任何一个无穷次可微函数</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，满足</a:t>
                </a:r>
                <a:endParaRPr lang="zh-CN" altLang="en-US"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69296" y="2986405"/>
                <a:ext cx="8867140" cy="885190"/>
              </a:xfrm>
              <a:prstGeom prst="rect">
                <a:avLst/>
              </a:prstGeom>
              <a:blipFill rotWithShape="1">
                <a:blip r:embed="rId2"/>
                <a:stretch>
                  <a:fillRect l="-1" r="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110785" y="3361240"/>
                <a:ext cx="8867140" cy="19418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nary>
                        <m:naryPr>
                          <m:ctrlPr>
                            <a:rPr lang="en-US" altLang="zh-CN" sz="3000" b="0" i="1" smtClean="0">
                              <a:solidFill>
                                <a:schemeClr val="tx1"/>
                              </a:solidFill>
                              <a:latin typeface="Cambria Math" panose="02040503050406030204" charset="0"/>
                              <a:ea typeface="楷体" panose="02010609060101010101" pitchFamily="49" charset="-122"/>
                            </a:rPr>
                          </m:ctrlPr>
                        </m:naryPr>
                        <m:sub>
                          <m:r>
                            <m:rPr>
                              <m:brk m:alnAt="23"/>
                            </m:rPr>
                            <a:rPr lang="en-US" altLang="zh-CN" sz="3000" i="1">
                              <a:solidFill>
                                <a:schemeClr val="tx1"/>
                              </a:solidFill>
                              <a:latin typeface="Cambria Math" panose="02040503050406030204" charset="0"/>
                              <a:ea typeface="楷体" panose="02010609060101010101" pitchFamily="49" charset="-122"/>
                            </a:rPr>
                            <m:t>−</m:t>
                          </m:r>
                          <m:r>
                            <a:rPr lang="en-US" altLang="zh-CN" sz="3000" i="1" smtClean="0">
                              <a:solidFill>
                                <a:schemeClr val="tx1"/>
                              </a:solidFill>
                              <a:latin typeface="Cambria Math" panose="02040503050406030204" charset="0"/>
                              <a:ea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rPr>
                            <m:t>+</m:t>
                          </m:r>
                          <m:r>
                            <a:rPr lang="en-US" altLang="zh-CN" sz="3000" i="1" smtClean="0">
                              <a:solidFill>
                                <a:schemeClr val="tx1"/>
                              </a:solidFill>
                              <a:latin typeface="Cambria Math" panose="02040503050406030204" charset="0"/>
                              <a:ea typeface="Cambria Math" panose="02040503050406030204" charset="0"/>
                            </a:rPr>
                            <m:t>∞</m:t>
                          </m:r>
                        </m:sup>
                        <m:e>
                          <m:r>
                            <a:rPr lang="zh-CN" altLang="en-US" sz="3000" b="0" i="1" smtClean="0">
                              <a:solidFill>
                                <a:schemeClr val="tx1"/>
                              </a:solidFill>
                              <a:latin typeface="Cambria Math" panose="02040503050406030204" charset="0"/>
                              <a:ea typeface="楷体" panose="02010609060101010101" pitchFamily="49" charset="-122"/>
                            </a:rPr>
                            <m:t>𝛿</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𝑓</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𝑑𝑡</m:t>
                          </m:r>
                        </m:e>
                      </m:nary>
                      <m:r>
                        <a:rPr lang="en-US" altLang="zh-CN" sz="3000" b="0" i="0" smtClean="0">
                          <a:solidFill>
                            <a:schemeClr val="tx1"/>
                          </a:solidFill>
                          <a:latin typeface="Cambria Math" panose="02040503050406030204" charset="0"/>
                          <a:ea typeface="楷体" panose="02010609060101010101" pitchFamily="49" charset="-122"/>
                        </a:rPr>
                        <m:t>:</m:t>
                      </m:r>
                      <m:r>
                        <a:rPr lang="en-US" altLang="zh-CN" sz="3000" b="0" i="0" smtClean="0">
                          <a:solidFill>
                            <a:schemeClr val="tx1"/>
                          </a:solidFill>
                          <a:latin typeface="Cambria Math" panose="02040503050406030204" charset="0"/>
                          <a:ea typeface="楷体" panose="02010609060101010101" pitchFamily="49" charset="-122"/>
                        </a:rPr>
                        <m:t>=</m:t>
                      </m:r>
                      <m:func>
                        <m:funcPr>
                          <m:ctrlPr>
                            <a:rPr lang="en-US" altLang="zh-CN" sz="3000" b="0" i="1" smtClean="0">
                              <a:solidFill>
                                <a:schemeClr val="tx1"/>
                              </a:solidFill>
                              <a:latin typeface="Cambria Math" panose="02040503050406030204" charset="0"/>
                              <a:ea typeface="楷体" panose="02010609060101010101" pitchFamily="49" charset="-122"/>
                            </a:rPr>
                          </m:ctrlPr>
                        </m:funcPr>
                        <m:fName>
                          <m:limLow>
                            <m:limLowPr>
                              <m:ctrlPr>
                                <a:rPr lang="en-US" altLang="zh-CN" sz="3000" b="0" i="1" smtClean="0">
                                  <a:solidFill>
                                    <a:schemeClr val="tx1"/>
                                  </a:solidFill>
                                  <a:latin typeface="Cambria Math" panose="02040503050406030204" charset="0"/>
                                  <a:ea typeface="楷体" panose="02010609060101010101" pitchFamily="49" charset="-122"/>
                                </a:rPr>
                              </m:ctrlPr>
                            </m:limLowPr>
                            <m:e>
                              <m:r>
                                <m:rPr>
                                  <m:sty m:val="p"/>
                                </m:rPr>
                                <a:rPr lang="en-US" altLang="zh-CN" sz="3000" b="0" i="0" smtClean="0">
                                  <a:solidFill>
                                    <a:schemeClr val="tx1"/>
                                  </a:solidFill>
                                  <a:latin typeface="Cambria Math" panose="02040503050406030204" charset="0"/>
                                  <a:ea typeface="楷体" panose="02010609060101010101" pitchFamily="49" charset="-122"/>
                                </a:rPr>
                                <m:t>lim</m:t>
                              </m:r>
                            </m:e>
                            <m:lim>
                              <m:r>
                                <a:rPr lang="zh-CN" altLang="en-US" sz="3000" b="0" i="1" smtClean="0">
                                  <a:solidFill>
                                    <a:schemeClr val="tx1"/>
                                  </a:solidFill>
                                  <a:latin typeface="Cambria Math" panose="02040503050406030204" charset="0"/>
                                  <a:ea typeface="楷体" panose="02010609060101010101" pitchFamily="49" charset="-122"/>
                                </a:rPr>
                                <m:t>𝜀</m:t>
                              </m:r>
                              <m:groupChr>
                                <m:groupChrPr>
                                  <m:chr m:val="→"/>
                                  <m:pos m:val="top"/>
                                  <m:ctrlPr>
                                    <a:rPr lang="zh-CN" altLang="en-US" sz="3000" b="0" i="1" smtClean="0">
                                      <a:solidFill>
                                        <a:schemeClr val="tx1"/>
                                      </a:solidFill>
                                      <a:latin typeface="Cambria Math" panose="02040503050406030204" charset="0"/>
                                      <a:ea typeface="楷体" panose="02010609060101010101" pitchFamily="49" charset="-122"/>
                                    </a:rPr>
                                  </m:ctrlPr>
                                </m:groupChrPr>
                                <m:e/>
                              </m:groupChr>
                              <m:r>
                                <a:rPr lang="en-US" altLang="zh-CN" sz="3000" b="0" i="1" smtClean="0">
                                  <a:solidFill>
                                    <a:schemeClr val="tx1"/>
                                  </a:solidFill>
                                  <a:latin typeface="Cambria Math" panose="02040503050406030204" charset="0"/>
                                  <a:ea typeface="楷体" panose="02010609060101010101" pitchFamily="49" charset="-122"/>
                                </a:rPr>
                                <m:t>0</m:t>
                              </m:r>
                            </m:lim>
                          </m:limLow>
                        </m:fName>
                        <m:e>
                          <m:nary>
                            <m:naryPr>
                              <m:ctrlPr>
                                <a:rPr lang="en-US" altLang="zh-CN" sz="3000" i="1">
                                  <a:latin typeface="Cambria Math" panose="02040503050406030204" charset="0"/>
                                  <a:ea typeface="楷体" panose="02010609060101010101" pitchFamily="49" charset="-122"/>
                                </a:rPr>
                              </m:ctrlPr>
                            </m:naryPr>
                            <m:sub>
                              <m:r>
                                <m:rPr>
                                  <m:brk m:alnAt="23"/>
                                </m:rP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sSub>
                                <m:sSubPr>
                                  <m:ctrlPr>
                                    <a:rPr lang="en-US" altLang="zh-CN" sz="3000" i="1">
                                      <a:latin typeface="Cambria Math" panose="02040503050406030204" charset="0"/>
                                      <a:ea typeface="楷体" panose="02010609060101010101" pitchFamily="49" charset="-122"/>
                                    </a:rPr>
                                  </m:ctrlPr>
                                </m:sSubPr>
                                <m:e>
                                  <m:r>
                                    <a:rPr lang="zh-CN" altLang="en-US" sz="3000" i="1">
                                      <a:latin typeface="Cambria Math" panose="02040503050406030204" charset="0"/>
                                      <a:ea typeface="楷体" panose="02010609060101010101" pitchFamily="49" charset="-122"/>
                                    </a:rPr>
                                    <m:t>𝛿</m:t>
                                  </m:r>
                                </m:e>
                                <m:sub>
                                  <m:r>
                                    <a:rPr lang="zh-CN" altLang="en-US" sz="3000" i="1">
                                      <a:latin typeface="Cambria Math" panose="02040503050406030204" charset="0"/>
                                      <a:ea typeface="楷体" panose="02010609060101010101" pitchFamily="49" charset="-122"/>
                                    </a:rPr>
                                    <m:t>𝜀</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e>
                          </m:nary>
                          <m:r>
                            <a:rPr lang="en-US" altLang="zh-CN" sz="3000" b="0" i="1" smtClean="0">
                              <a:solidFill>
                                <a:schemeClr val="tx1"/>
                              </a:solidFill>
                              <a:latin typeface="Cambria Math" panose="02040503050406030204" charset="0"/>
                              <a:ea typeface="楷体" panose="02010609060101010101" pitchFamily="49" charset="-122"/>
                            </a:rPr>
                            <m:t>𝑑𝑡</m:t>
                          </m:r>
                        </m:e>
                      </m:func>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10785" y="3361240"/>
                <a:ext cx="8867140" cy="1941830"/>
              </a:xfrm>
              <a:prstGeom prst="rect">
                <a:avLst/>
              </a:prstGeom>
              <a:blipFill rotWithShape="1">
                <a:blip r:embed="rId3"/>
                <a:stretch>
                  <a:fillRect l="-3" t="-10" r="3"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110785" y="5229998"/>
                <a:ext cx="8866978" cy="7046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的</a:t>
                </a:r>
                <a14:m>
                  <m:oMath xmlns:m="http://schemas.openxmlformats.org/officeDocument/2006/math">
                    <m:r>
                      <a:rPr lang="zh-CN" altLang="en-US" sz="3000" b="0" i="1" smtClean="0">
                        <a:solidFill>
                          <a:schemeClr val="tx1"/>
                        </a:solidFill>
                        <a:latin typeface="Cambria Math" panose="02040503050406030204" charset="0"/>
                        <a:ea typeface="楷体" panose="02010609060101010101" pitchFamily="49" charset="-122"/>
                      </a:rPr>
                      <m:t>𝛿</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oMath>
                </a14:m>
                <a:r>
                  <a:rPr lang="zh-CN" altLang="en-US" sz="3000" dirty="0">
                    <a:latin typeface="楷体" panose="02010609060101010101" pitchFamily="49" charset="-122"/>
                    <a:ea typeface="楷体" panose="02010609060101010101" pitchFamily="49" charset="-122"/>
                  </a:rPr>
                  <a:t>为</a:t>
                </a:r>
                <a14:m>
                  <m:oMath xmlns:m="http://schemas.openxmlformats.org/officeDocument/2006/math">
                    <m:r>
                      <a:rPr lang="zh-CN" altLang="en-US" sz="3000" i="1" smtClean="0">
                        <a:solidFill>
                          <a:srgbClr val="FF0000"/>
                        </a:solidFill>
                        <a:latin typeface="Cambria Math" panose="02040503050406030204" charset="0"/>
                        <a:ea typeface="楷体" panose="02010609060101010101" pitchFamily="49" charset="-122"/>
                      </a:rPr>
                      <m:t>𝛿</m:t>
                    </m:r>
                  </m:oMath>
                </a14:m>
                <a:r>
                  <a:rPr lang="en-US" altLang="zh-CN" sz="3000" dirty="0">
                    <a:solidFill>
                      <a:srgbClr val="FF0000"/>
                    </a:solidFill>
                    <a:latin typeface="楷体" panose="02010609060101010101" pitchFamily="49" charset="-122"/>
                    <a:ea typeface="楷体" panose="02010609060101010101" pitchFamily="49" charset="-122"/>
                  </a:rPr>
                  <a:t>-</a:t>
                </a:r>
                <a:r>
                  <a:rPr lang="zh-CN" altLang="en-US" sz="3000" dirty="0">
                    <a:solidFill>
                      <a:srgbClr val="FF0000"/>
                    </a:solidFill>
                    <a:latin typeface="楷体" panose="02010609060101010101" pitchFamily="49" charset="-122"/>
                    <a:ea typeface="楷体" panose="02010609060101010101" pitchFamily="49" charset="-122"/>
                  </a:rPr>
                  <a:t>函数</a:t>
                </a:r>
                <a:r>
                  <a:rPr lang="en-US" altLang="zh-CN" sz="3000" dirty="0">
                    <a:solidFill>
                      <a:srgbClr val="FF0000"/>
                    </a:solidFill>
                    <a:latin typeface="楷体" panose="02010609060101010101" pitchFamily="49" charset="-122"/>
                    <a:ea typeface="楷体" panose="02010609060101010101" pitchFamily="49" charset="-122"/>
                  </a:rPr>
                  <a:t>(</a:t>
                </a:r>
                <a:r>
                  <a:rPr lang="zh-CN" altLang="en-US" sz="3000" dirty="0">
                    <a:solidFill>
                      <a:srgbClr val="FF0000"/>
                    </a:solidFill>
                    <a:latin typeface="楷体" panose="02010609060101010101" pitchFamily="49" charset="-122"/>
                    <a:ea typeface="楷体" panose="02010609060101010101" pitchFamily="49" charset="-122"/>
                  </a:rPr>
                  <a:t>不是函数</a:t>
                </a:r>
                <a:r>
                  <a:rPr lang="en-US" altLang="zh-CN" sz="3000" dirty="0">
                    <a:solidFill>
                      <a:srgbClr val="FF0000"/>
                    </a:solidFill>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10785" y="5229998"/>
                <a:ext cx="8866978" cy="704665"/>
              </a:xfrm>
              <a:prstGeom prst="rect">
                <a:avLst/>
              </a:prstGeom>
              <a:blipFill rotWithShape="1">
                <a:blip r:embed="rId4"/>
                <a:stretch>
                  <a:fillRect l="-3" t="-20" r="1" b="83"/>
                </a:stretch>
              </a:blipFill>
            </p:spPr>
            <p:txBody>
              <a:bodyPr/>
              <a:lstStyle/>
              <a:p>
                <a:r>
                  <a:rPr lang="zh-CN" altLang="en-US">
                    <a:noFill/>
                  </a:rPr>
                  <a:t> </a:t>
                </a:r>
              </a:p>
            </p:txBody>
          </p:sp>
        </mc:Fallback>
      </mc:AlternateContent>
      <p:grpSp>
        <p:nvGrpSpPr>
          <p:cNvPr id="8" name="组合 7"/>
          <p:cNvGrpSpPr/>
          <p:nvPr/>
        </p:nvGrpSpPr>
        <p:grpSpPr>
          <a:xfrm>
            <a:off x="0" y="-53864"/>
            <a:ext cx="9088711" cy="516645"/>
            <a:chOff x="0" y="82323"/>
            <a:chExt cx="9088711" cy="516645"/>
          </a:xfrm>
        </p:grpSpPr>
        <p:cxnSp>
          <p:nvCxnSpPr>
            <p:cNvPr id="9" name="直接连接符 8"/>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
        <p:nvSpPr>
          <p:cNvPr id="12" name="标题 1"/>
          <p:cNvSpPr txBox="1"/>
          <p:nvPr/>
        </p:nvSpPr>
        <p:spPr>
          <a:xfrm>
            <a:off x="69296" y="644865"/>
            <a:ext cx="8867140" cy="8851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因为广义函数没有普通意义下的“函数值”</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不能用通常意义下“值的对应关系</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来定义</a:t>
            </a:r>
            <a:endParaRPr lang="zh-CN" altLang="en-US" sz="3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6" grpId="0"/>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标题 1"/>
              <p:cNvSpPr txBox="1"/>
              <p:nvPr/>
            </p:nvSpPr>
            <p:spPr>
              <a:xfrm>
                <a:off x="110866" y="365714"/>
                <a:ext cx="6818572" cy="7046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𝐷𝑒𝑓</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对于任何一个连续函数</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，满足</a:t>
                </a:r>
                <a:endParaRPr lang="zh-CN" altLang="en-US" sz="3000" dirty="0">
                  <a:latin typeface="楷体" panose="02010609060101010101" pitchFamily="49" charset="-122"/>
                  <a:ea typeface="楷体" panose="02010609060101010101" pitchFamily="49" charset="-122"/>
                </a:endParaRPr>
              </a:p>
            </p:txBody>
          </p:sp>
        </mc:Choice>
        <mc:Fallback>
          <p:sp>
            <p:nvSpPr>
              <p:cNvPr id="4" name="标题 1"/>
              <p:cNvSpPr txBox="1">
                <a:spLocks noRot="1" noChangeAspect="1" noMove="1" noResize="1" noEditPoints="1" noAdjustHandles="1" noChangeArrowheads="1" noChangeShapeType="1" noTextEdit="1"/>
              </p:cNvSpPr>
              <p:nvPr/>
            </p:nvSpPr>
            <p:spPr>
              <a:xfrm>
                <a:off x="110866" y="365714"/>
                <a:ext cx="6818572" cy="704665"/>
              </a:xfrm>
              <a:prstGeom prst="rect">
                <a:avLst/>
              </a:prstGeom>
              <a:blipFill rotWithShape="1">
                <a:blip r:embed="rId1"/>
                <a:stretch>
                  <a:fillRect l="-6" t="-84" r="5"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标题 1"/>
              <p:cNvSpPr txBox="1"/>
              <p:nvPr/>
            </p:nvSpPr>
            <p:spPr>
              <a:xfrm>
                <a:off x="1557655" y="839611"/>
                <a:ext cx="6314758" cy="100871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trlPr>
                          <a:rPr lang="en-US" altLang="zh-CN" sz="3000" b="0" i="1" smtClean="0">
                            <a:solidFill>
                              <a:schemeClr val="tx1"/>
                            </a:solidFill>
                            <a:latin typeface="Cambria Math" panose="02040503050406030204" charset="0"/>
                            <a:ea typeface="楷体" panose="02010609060101010101" pitchFamily="49" charset="-122"/>
                          </a:rPr>
                        </m:ctrlPr>
                      </m:naryPr>
                      <m:sub>
                        <m:r>
                          <a:rPr lang="en-US" altLang="zh-CN" sz="3000" b="0" i="1" smtClean="0">
                            <a:solidFill>
                              <a:schemeClr val="tx1"/>
                            </a:solidFill>
                            <a:latin typeface="Cambria Math" panose="02040503050406030204" charset="0"/>
                            <a:ea typeface="Cambria Math" panose="02040503050406030204" charset="0"/>
                          </a:rPr>
                          <m:t>𝑎</m:t>
                        </m:r>
                      </m:sub>
                      <m:sup>
                        <m:r>
                          <a:rPr lang="en-US" altLang="zh-CN" sz="3000" b="0" i="1" smtClean="0">
                            <a:solidFill>
                              <a:schemeClr val="tx1"/>
                            </a:solidFill>
                            <a:latin typeface="Cambria Math" panose="02040503050406030204" charset="0"/>
                            <a:ea typeface="楷体" panose="02010609060101010101" pitchFamily="49" charset="-122"/>
                          </a:rPr>
                          <m:t>𝑏</m:t>
                        </m:r>
                      </m:sup>
                      <m:e>
                        <m:r>
                          <a:rPr lang="zh-CN" altLang="en-US" sz="3000" i="1" smtClean="0">
                            <a:solidFill>
                              <a:schemeClr val="tx1"/>
                            </a:solidFill>
                            <a:latin typeface="Cambria Math" panose="02040503050406030204" charset="0"/>
                            <a:ea typeface="Cambria Math" panose="02040503050406030204" charset="0"/>
                          </a:rPr>
                          <m:t>𝜑</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𝑓</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𝑑𝑡</m:t>
                        </m:r>
                      </m:e>
                    </m:nary>
                    <m:r>
                      <a:rPr lang="en-US" altLang="zh-CN" sz="3000" b="0" i="0" smtClean="0">
                        <a:solidFill>
                          <a:schemeClr val="tx1"/>
                        </a:solidFill>
                        <a:latin typeface="Cambria Math" panose="02040503050406030204" charset="0"/>
                        <a:ea typeface="楷体" panose="02010609060101010101" pitchFamily="49" charset="-122"/>
                      </a:rPr>
                      <m:t>=</m:t>
                    </m:r>
                    <m:func>
                      <m:funcPr>
                        <m:ctrlPr>
                          <a:rPr lang="en-US" altLang="zh-CN" sz="3000" b="0" i="1" smtClean="0">
                            <a:solidFill>
                              <a:schemeClr val="tx1"/>
                            </a:solidFill>
                            <a:latin typeface="Cambria Math" panose="02040503050406030204" charset="0"/>
                            <a:ea typeface="楷体" panose="02010609060101010101" pitchFamily="49" charset="-122"/>
                          </a:rPr>
                        </m:ctrlPr>
                      </m:funcPr>
                      <m:fName>
                        <m:limLow>
                          <m:limLowPr>
                            <m:ctrlPr>
                              <a:rPr lang="en-US" altLang="zh-CN" sz="3000" b="0" i="1" smtClean="0">
                                <a:solidFill>
                                  <a:schemeClr val="tx1"/>
                                </a:solidFill>
                                <a:latin typeface="Cambria Math" panose="02040503050406030204" charset="0"/>
                                <a:ea typeface="楷体" panose="02010609060101010101" pitchFamily="49" charset="-122"/>
                              </a:rPr>
                            </m:ctrlPr>
                          </m:limLowPr>
                          <m:e>
                            <m:r>
                              <m:rPr>
                                <m:sty m:val="p"/>
                              </m:rPr>
                              <a:rPr lang="en-US" altLang="zh-CN" sz="3000" b="0" i="0" smtClean="0">
                                <a:solidFill>
                                  <a:schemeClr val="tx1"/>
                                </a:solidFill>
                                <a:latin typeface="Cambria Math" panose="02040503050406030204" charset="0"/>
                                <a:ea typeface="楷体" panose="02010609060101010101" pitchFamily="49" charset="-122"/>
                              </a:rPr>
                              <m:t>lim</m:t>
                            </m:r>
                          </m:e>
                          <m:lim>
                            <m:r>
                              <a:rPr lang="zh-CN" altLang="en-US" sz="3000" b="0" i="1" smtClean="0">
                                <a:solidFill>
                                  <a:schemeClr val="tx1"/>
                                </a:solidFill>
                                <a:latin typeface="Cambria Math" panose="02040503050406030204" charset="0"/>
                                <a:ea typeface="楷体" panose="02010609060101010101" pitchFamily="49" charset="-122"/>
                              </a:rPr>
                              <m:t>𝜆</m:t>
                            </m:r>
                            <m:groupChr>
                              <m:groupChrPr>
                                <m:chr m:val="→"/>
                                <m:pos m:val="top"/>
                                <m:ctrlPr>
                                  <a:rPr lang="zh-CN" altLang="en-US" sz="3000" b="0" i="1" smtClean="0">
                                    <a:solidFill>
                                      <a:schemeClr val="tx1"/>
                                    </a:solidFill>
                                    <a:latin typeface="Cambria Math" panose="02040503050406030204" charset="0"/>
                                    <a:ea typeface="楷体" panose="02010609060101010101" pitchFamily="49" charset="-122"/>
                                  </a:rPr>
                                </m:ctrlPr>
                              </m:groupChrPr>
                              <m:e/>
                            </m:groupChr>
                            <m:sSub>
                              <m:sSubPr>
                                <m:ctrlPr>
                                  <a:rPr lang="en-US" altLang="zh-CN" sz="3000" b="0" i="1" smtClean="0">
                                    <a:solidFill>
                                      <a:schemeClr val="tx1"/>
                                    </a:solidFill>
                                    <a:latin typeface="Cambria Math" panose="02040503050406030204" charset="0"/>
                                    <a:ea typeface="楷体" panose="02010609060101010101" pitchFamily="49" charset="-122"/>
                                  </a:rPr>
                                </m:ctrlPr>
                              </m:sSubPr>
                              <m:e>
                                <m:r>
                                  <a:rPr lang="zh-CN" altLang="en-US" sz="3000" b="0" i="1" smtClean="0">
                                    <a:solidFill>
                                      <a:schemeClr val="tx1"/>
                                    </a:solidFill>
                                    <a:latin typeface="Cambria Math" panose="02040503050406030204" charset="0"/>
                                    <a:ea typeface="楷体" panose="02010609060101010101" pitchFamily="49" charset="-122"/>
                                  </a:rPr>
                                  <m:t>𝜆</m:t>
                                </m:r>
                              </m:e>
                              <m:sub>
                                <m:r>
                                  <a:rPr lang="en-US" altLang="zh-CN" sz="3000" b="0" i="1" smtClean="0">
                                    <a:solidFill>
                                      <a:schemeClr val="tx1"/>
                                    </a:solidFill>
                                    <a:latin typeface="Cambria Math" panose="02040503050406030204" charset="0"/>
                                    <a:ea typeface="楷体" panose="02010609060101010101" pitchFamily="49" charset="-122"/>
                                  </a:rPr>
                                  <m:t>0</m:t>
                                </m:r>
                              </m:sub>
                            </m:sSub>
                          </m:lim>
                        </m:limLow>
                      </m:fName>
                      <m:e>
                        <m:nary>
                          <m:naryPr>
                            <m:ctrlPr>
                              <a:rPr lang="en-US" altLang="zh-CN" sz="3000" i="1">
                                <a:latin typeface="Cambria Math" panose="02040503050406030204" charset="0"/>
                                <a:ea typeface="楷体" panose="02010609060101010101" pitchFamily="49" charset="-122"/>
                              </a:rPr>
                            </m:ctrlPr>
                          </m:naryPr>
                          <m:sub>
                            <m:r>
                              <a:rPr lang="en-US" altLang="zh-CN" sz="3000" b="0" i="1" smtClean="0">
                                <a:latin typeface="Cambria Math" panose="02040503050406030204" charset="0"/>
                                <a:ea typeface="楷体" panose="02010609060101010101" pitchFamily="49" charset="-122"/>
                              </a:rPr>
                              <m:t>𝑎</m:t>
                            </m:r>
                          </m:sub>
                          <m:sup>
                            <m:r>
                              <a:rPr lang="en-US" altLang="zh-CN" sz="3000" b="0" i="1" smtClean="0">
                                <a:latin typeface="Cambria Math" panose="02040503050406030204" charset="0"/>
                                <a:ea typeface="楷体" panose="02010609060101010101" pitchFamily="49" charset="-122"/>
                              </a:rPr>
                              <m:t>𝑏</m:t>
                            </m:r>
                          </m:sup>
                          <m:e>
                            <m:sSub>
                              <m:sSubPr>
                                <m:ctrlPr>
                                  <a:rPr lang="en-US" altLang="zh-CN" sz="3000" i="1">
                                    <a:latin typeface="Cambria Math" panose="02040503050406030204" charset="0"/>
                                    <a:ea typeface="楷体" panose="02010609060101010101" pitchFamily="49" charset="-122"/>
                                  </a:rPr>
                                </m:ctrlPr>
                              </m:sSubPr>
                              <m:e>
                                <m:r>
                                  <a:rPr lang="zh-CN" altLang="en-US" sz="3000" i="1" smtClean="0">
                                    <a:latin typeface="Cambria Math" panose="02040503050406030204" charset="0"/>
                                    <a:ea typeface="楷体" panose="02010609060101010101" pitchFamily="49" charset="-122"/>
                                  </a:rPr>
                                  <m:t>𝜑</m:t>
                                </m:r>
                              </m:e>
                              <m:sub>
                                <m:r>
                                  <a:rPr lang="zh-CN" altLang="en-US" sz="3000" i="1" smtClean="0">
                                    <a:latin typeface="Cambria Math" panose="02040503050406030204" charset="0"/>
                                    <a:ea typeface="楷体" panose="02010609060101010101" pitchFamily="49" charset="-122"/>
                                  </a:rPr>
                                  <m:t>𝜆</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e>
                        </m:nary>
                        <m:r>
                          <a:rPr lang="en-US" altLang="zh-CN" sz="3000" b="0" i="1" smtClean="0">
                            <a:solidFill>
                              <a:schemeClr val="tx1"/>
                            </a:solidFill>
                            <a:latin typeface="Cambria Math" panose="02040503050406030204" charset="0"/>
                            <a:ea typeface="楷体" panose="02010609060101010101" pitchFamily="49" charset="-122"/>
                          </a:rPr>
                          <m:t>𝑑𝑡</m:t>
                        </m:r>
                      </m:e>
                    </m:func>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6" name="标题 1"/>
              <p:cNvSpPr txBox="1">
                <a:spLocks noRot="1" noChangeAspect="1" noMove="1" noResize="1" noEditPoints="1" noAdjustHandles="1" noChangeArrowheads="1" noChangeShapeType="1" noTextEdit="1"/>
              </p:cNvSpPr>
              <p:nvPr/>
            </p:nvSpPr>
            <p:spPr>
              <a:xfrm>
                <a:off x="1557655" y="839611"/>
                <a:ext cx="6314758" cy="1008711"/>
              </a:xfrm>
              <a:prstGeom prst="rect">
                <a:avLst/>
              </a:prstGeom>
              <a:blipFill rotWithShape="1">
                <a:blip r:embed="rId2"/>
                <a:stretch>
                  <a:fillRect t="-16193" r="5" b="-161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txBox="1"/>
              <p:nvPr/>
            </p:nvSpPr>
            <p:spPr>
              <a:xfrm>
                <a:off x="881943" y="1978435"/>
                <a:ext cx="6171320" cy="7046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则称当</a:t>
                </a:r>
                <a14:m>
                  <m:oMath xmlns:m="http://schemas.openxmlformats.org/officeDocument/2006/math">
                    <m:r>
                      <a:rPr lang="zh-CN" altLang="en-US" sz="3000" b="0" i="1" smtClean="0">
                        <a:solidFill>
                          <a:schemeClr val="tx1"/>
                        </a:solidFill>
                        <a:latin typeface="Cambria Math" panose="02040503050406030204" charset="0"/>
                        <a:ea typeface="楷体" panose="02010609060101010101" pitchFamily="49" charset="-122"/>
                      </a:rPr>
                      <m:t>𝜆</m:t>
                    </m:r>
                    <m:groupChr>
                      <m:groupChrPr>
                        <m:chr m:val="→"/>
                        <m:pos m:val="top"/>
                        <m:ctrlPr>
                          <a:rPr lang="zh-CN" altLang="en-US" sz="3000" b="0" i="1" smtClean="0">
                            <a:solidFill>
                              <a:schemeClr val="tx1"/>
                            </a:solidFill>
                            <a:latin typeface="Cambria Math" panose="02040503050406030204" charset="0"/>
                            <a:ea typeface="楷体" panose="02010609060101010101" pitchFamily="49" charset="-122"/>
                          </a:rPr>
                        </m:ctrlPr>
                      </m:groupChrPr>
                      <m:e/>
                    </m:groupChr>
                    <m:sSub>
                      <m:sSubPr>
                        <m:ctrlPr>
                          <a:rPr lang="en-US" altLang="zh-CN" sz="3000" b="0" i="1" smtClean="0">
                            <a:solidFill>
                              <a:schemeClr val="tx1"/>
                            </a:solidFill>
                            <a:latin typeface="Cambria Math" panose="02040503050406030204" charset="0"/>
                            <a:ea typeface="楷体" panose="02010609060101010101" pitchFamily="49" charset="-122"/>
                          </a:rPr>
                        </m:ctrlPr>
                      </m:sSubPr>
                      <m:e>
                        <m:r>
                          <a:rPr lang="zh-CN" altLang="en-US" sz="3000" b="0" i="1" smtClean="0">
                            <a:solidFill>
                              <a:schemeClr val="tx1"/>
                            </a:solidFill>
                            <a:latin typeface="Cambria Math" panose="02040503050406030204" charset="0"/>
                            <a:ea typeface="楷体" panose="02010609060101010101" pitchFamily="49" charset="-122"/>
                          </a:rPr>
                          <m:t>𝜆</m:t>
                        </m:r>
                      </m:e>
                      <m:sub>
                        <m:r>
                          <a:rPr lang="en-US" altLang="zh-CN" sz="3000" b="0" i="1" smtClean="0">
                            <a:solidFill>
                              <a:schemeClr val="tx1"/>
                            </a:solidFill>
                            <a:latin typeface="Cambria Math" panose="02040503050406030204" charset="0"/>
                            <a:ea typeface="楷体" panose="02010609060101010101" pitchFamily="49" charset="-122"/>
                          </a:rPr>
                          <m:t>0</m:t>
                        </m:r>
                      </m:sub>
                    </m:sSub>
                  </m:oMath>
                </a14:m>
                <a:r>
                  <a:rPr lang="zh-CN" altLang="en-US" sz="3000" dirty="0">
                    <a:latin typeface="楷体" panose="02010609060101010101" pitchFamily="49" charset="-122"/>
                    <a:ea typeface="楷体" panose="02010609060101010101" pitchFamily="49" charset="-122"/>
                  </a:rPr>
                  <a:t>时</a:t>
                </a:r>
                <a14:m>
                  <m:oMath xmlns:m="http://schemas.openxmlformats.org/officeDocument/2006/math">
                    <m:sSub>
                      <m:sSubPr>
                        <m:ctrlPr>
                          <a:rPr lang="en-US" altLang="zh-CN" sz="3000" i="1">
                            <a:latin typeface="Cambria Math" panose="02040503050406030204" charset="0"/>
                            <a:ea typeface="楷体" panose="02010609060101010101" pitchFamily="49" charset="-122"/>
                          </a:rPr>
                        </m:ctrlPr>
                      </m:sSubPr>
                      <m:e>
                        <m:r>
                          <a:rPr lang="zh-CN" altLang="en-US" sz="3000" i="1">
                            <a:latin typeface="Cambria Math" panose="02040503050406030204" charset="0"/>
                            <a:ea typeface="楷体" panose="02010609060101010101" pitchFamily="49" charset="-122"/>
                          </a:rPr>
                          <m:t>𝜑</m:t>
                        </m:r>
                      </m:e>
                      <m:sub>
                        <m:r>
                          <a:rPr lang="zh-CN" altLang="en-US" sz="3000" i="1">
                            <a:latin typeface="Cambria Math" panose="02040503050406030204" charset="0"/>
                            <a:ea typeface="楷体" panose="02010609060101010101" pitchFamily="49" charset="-122"/>
                          </a:rPr>
                          <m:t>𝜆</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oMath>
                </a14:m>
                <a:r>
                  <a:rPr lang="zh-CN" altLang="en-US" sz="3000" dirty="0">
                    <a:latin typeface="楷体" panose="02010609060101010101" pitchFamily="49" charset="-122"/>
                    <a:ea typeface="楷体" panose="02010609060101010101" pitchFamily="49" charset="-122"/>
                  </a:rPr>
                  <a:t>弱收敛于</a:t>
                </a:r>
                <a14:m>
                  <m:oMath xmlns:m="http://schemas.openxmlformats.org/officeDocument/2006/math">
                    <m:r>
                      <a:rPr lang="zh-CN" altLang="en-US" sz="3000" i="1">
                        <a:latin typeface="Cambria Math" panose="02040503050406030204" charset="0"/>
                        <a:ea typeface="Cambria Math" panose="02040503050406030204" charset="0"/>
                      </a:rPr>
                      <m:t>𝜑</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oMath>
                </a14:m>
                <a:r>
                  <a:rPr lang="zh-CN" altLang="en-US"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881943" y="1978435"/>
                <a:ext cx="6171320" cy="704665"/>
              </a:xfrm>
              <a:prstGeom prst="rect">
                <a:avLst/>
              </a:prstGeom>
              <a:blipFill rotWithShape="1">
                <a:blip r:embed="rId3"/>
                <a:stretch>
                  <a:fillRect l="-9" t="-11863" r="5" b="-11863"/>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4" name="标题 1"/>
              <p:cNvSpPr txBox="1"/>
              <p:nvPr/>
            </p:nvSpPr>
            <p:spPr>
              <a:xfrm>
                <a:off x="164782" y="2824231"/>
                <a:ext cx="7423785" cy="7048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𝐷𝑒𝑓</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对于任何一个连续函数</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，若满足</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164782" y="2824231"/>
                <a:ext cx="7423785" cy="704850"/>
              </a:xfrm>
              <a:prstGeom prst="rect">
                <a:avLst/>
              </a:prstGeom>
              <a:blipFill rotWithShape="1">
                <a:blip r:embed="rId4"/>
                <a:stretch>
                  <a:fillRect l="-4" t="-55" r="4"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1621790" y="3591156"/>
                <a:ext cx="6169661" cy="9823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solidFill>
                      <a:schemeClr val="tx1"/>
                    </a:solidFill>
                    <a:ea typeface="楷体" panose="02010609060101010101" pitchFamily="49" charset="-122"/>
                  </a:rPr>
                  <a:t> </a:t>
                </a:r>
                <a14:m>
                  <m:oMath xmlns:m="http://schemas.openxmlformats.org/officeDocument/2006/math">
                    <m:nary>
                      <m:naryPr>
                        <m:ctrlPr>
                          <a:rPr lang="en-US" altLang="zh-CN" sz="3000" b="0" i="1" smtClean="0">
                            <a:solidFill>
                              <a:schemeClr val="tx1"/>
                            </a:solidFill>
                            <a:latin typeface="Cambria Math" panose="02040503050406030204" charset="0"/>
                            <a:ea typeface="楷体" panose="02010609060101010101" pitchFamily="49" charset="-122"/>
                          </a:rPr>
                        </m:ctrlPr>
                      </m:naryPr>
                      <m:sub>
                        <m:r>
                          <a:rPr lang="en-US" altLang="zh-CN" sz="3000" b="0" i="1" smtClean="0">
                            <a:solidFill>
                              <a:schemeClr val="tx1"/>
                            </a:solidFill>
                            <a:latin typeface="Cambria Math" panose="02040503050406030204" charset="0"/>
                            <a:ea typeface="Cambria Math" panose="02040503050406030204" charset="0"/>
                          </a:rPr>
                          <m:t>−∞</m:t>
                        </m:r>
                      </m:sub>
                      <m:sup>
                        <m:r>
                          <a:rPr lang="en-US" altLang="zh-CN" sz="3000" b="0" i="1" smtClean="0">
                            <a:solidFill>
                              <a:schemeClr val="tx1"/>
                            </a:solidFill>
                            <a:latin typeface="Cambria Math" panose="02040503050406030204" charset="0"/>
                            <a:ea typeface="楷体" panose="02010609060101010101" pitchFamily="49" charset="-122"/>
                          </a:rPr>
                          <m:t>+</m:t>
                        </m:r>
                        <m:r>
                          <a:rPr lang="en-US" altLang="zh-CN" sz="3000" b="0" i="1" smtClean="0">
                            <a:solidFill>
                              <a:schemeClr val="tx1"/>
                            </a:solidFill>
                            <a:latin typeface="Cambria Math" panose="02040503050406030204" charset="0"/>
                            <a:ea typeface="Cambria Math" panose="02040503050406030204" charset="0"/>
                          </a:rPr>
                          <m:t>∞</m:t>
                        </m:r>
                      </m:sup>
                      <m:e>
                        <m:r>
                          <a:rPr lang="zh-CN" altLang="en-US" sz="3000" i="1" smtClean="0">
                            <a:solidFill>
                              <a:schemeClr val="tx1"/>
                            </a:solidFill>
                            <a:latin typeface="Cambria Math" panose="02040503050406030204" charset="0"/>
                            <a:ea typeface="Cambria Math" panose="02040503050406030204" charset="0"/>
                          </a:rPr>
                          <m:t>𝜑</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𝑓</m:t>
                        </m:r>
                        <m:d>
                          <m:dPr>
                            <m:ctrlPr>
                              <a:rPr lang="en-US" altLang="zh-CN" sz="3000" b="0" i="1" smtClean="0">
                                <a:solidFill>
                                  <a:schemeClr val="tx1"/>
                                </a:solidFill>
                                <a:latin typeface="Cambria Math" panose="02040503050406030204" charset="0"/>
                                <a:ea typeface="楷体" panose="02010609060101010101" pitchFamily="49" charset="-122"/>
                              </a:rPr>
                            </m:ctrlPr>
                          </m:dPr>
                          <m:e>
                            <m:r>
                              <a:rPr lang="en-US" altLang="zh-CN" sz="3000" b="0" i="1" smtClean="0">
                                <a:solidFill>
                                  <a:schemeClr val="tx1"/>
                                </a:solidFill>
                                <a:latin typeface="Cambria Math" panose="02040503050406030204" charset="0"/>
                                <a:ea typeface="楷体" panose="02010609060101010101" pitchFamily="49" charset="-122"/>
                              </a:rPr>
                              <m:t>𝑡</m:t>
                            </m:r>
                          </m:e>
                        </m:d>
                        <m:r>
                          <a:rPr lang="en-US" altLang="zh-CN" sz="3000" b="0" i="1" smtClean="0">
                            <a:solidFill>
                              <a:schemeClr val="tx1"/>
                            </a:solidFill>
                            <a:latin typeface="Cambria Math" panose="02040503050406030204" charset="0"/>
                            <a:ea typeface="楷体" panose="02010609060101010101" pitchFamily="49" charset="-122"/>
                          </a:rPr>
                          <m:t>𝑑𝑡</m:t>
                        </m:r>
                      </m:e>
                    </m:nary>
                    <m:r>
                      <a:rPr lang="en-US" altLang="zh-CN" sz="3000" b="0" i="0" smtClean="0">
                        <a:solidFill>
                          <a:schemeClr val="tx1"/>
                        </a:solidFill>
                        <a:latin typeface="Cambria Math" panose="02040503050406030204" charset="0"/>
                        <a:ea typeface="楷体" panose="02010609060101010101" pitchFamily="49" charset="-122"/>
                      </a:rPr>
                      <m:t>=</m:t>
                    </m:r>
                    <m:nary>
                      <m:naryPr>
                        <m:ctrlPr>
                          <a:rPr lang="en-US" altLang="zh-CN" sz="3000" i="1">
                            <a:latin typeface="Cambria Math" panose="02040503050406030204" charset="0"/>
                            <a:ea typeface="楷体" panose="02010609060101010101" pitchFamily="49" charset="-122"/>
                          </a:rPr>
                        </m:ctrlPr>
                      </m:naryPr>
                      <m:sub>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Cambria Math" panose="02040503050406030204" charset="0"/>
                          </a:rPr>
                          <m:t>∞</m:t>
                        </m:r>
                      </m:sup>
                      <m:e>
                        <m:r>
                          <a:rPr lang="zh-CN" altLang="en-US" sz="3000" i="1" smtClean="0">
                            <a:latin typeface="Cambria Math" panose="02040503050406030204" charset="0"/>
                            <a:ea typeface="Cambria Math" panose="02040503050406030204" charset="0"/>
                          </a:rPr>
                          <m:t>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𝑑𝑡</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1621790" y="3591156"/>
                <a:ext cx="6169661" cy="982345"/>
              </a:xfrm>
              <a:prstGeom prst="rect">
                <a:avLst/>
              </a:prstGeom>
              <a:blipFill rotWithShape="1">
                <a:blip r:embed="rId5"/>
                <a:stretch>
                  <a:fillRect t="-24"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881944" y="4866323"/>
                <a:ext cx="7276220" cy="9455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则称</a:t>
                </a:r>
                <a14:m>
                  <m:oMath xmlns:m="http://schemas.openxmlformats.org/officeDocument/2006/math">
                    <m:r>
                      <a:rPr lang="zh-CN" altLang="en-US" sz="3000" i="1">
                        <a:latin typeface="Cambria Math" panose="02040503050406030204" charset="0"/>
                        <a:ea typeface="Cambria Math" panose="02040503050406030204" charset="0"/>
                      </a:rPr>
                      <m:t>𝜑</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oMath>
                </a14:m>
                <a:r>
                  <a:rPr lang="zh-CN" altLang="en-US" sz="3000" dirty="0">
                    <a:latin typeface="楷体" panose="02010609060101010101" pitchFamily="49" charset="-122"/>
                    <a:ea typeface="楷体" panose="02010609060101010101" pitchFamily="49" charset="-122"/>
                  </a:rPr>
                  <a:t>与</a:t>
                </a:r>
                <a14:m>
                  <m:oMath xmlns:m="http://schemas.openxmlformats.org/officeDocument/2006/math">
                    <m:r>
                      <a:rPr lang="zh-CN" altLang="en-US" sz="3000" i="1">
                        <a:latin typeface="Cambria Math" panose="02040503050406030204" charset="0"/>
                        <a:ea typeface="Cambria Math" panose="02040503050406030204" charset="0"/>
                      </a:rPr>
                      <m:t>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 </m:t>
                    </m:r>
                  </m:oMath>
                </a14:m>
                <a:r>
                  <a:rPr lang="zh-CN" altLang="en-US" sz="3000" dirty="0">
                    <a:latin typeface="楷体" panose="02010609060101010101" pitchFamily="49" charset="-122"/>
                    <a:ea typeface="楷体" panose="02010609060101010101" pitchFamily="49" charset="-122"/>
                  </a:rPr>
                  <a:t>在弱意义下相等，简记为</a:t>
                </a:r>
                <a14:m>
                  <m:oMath xmlns:m="http://schemas.openxmlformats.org/officeDocument/2006/math">
                    <m:r>
                      <a:rPr lang="zh-CN" altLang="en-US" sz="3000" i="1">
                        <a:latin typeface="Cambria Math" panose="02040503050406030204" charset="0"/>
                        <a:ea typeface="Cambria Math" panose="02040503050406030204" charset="0"/>
                      </a:rPr>
                      <m:t>𝜑</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smtClean="0">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𝜓</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楷体" panose="02010609060101010101" pitchFamily="49" charset="-122"/>
                      </a:rPr>
                      <m:t> </m:t>
                    </m:r>
                  </m:oMath>
                </a14:m>
                <a:r>
                  <a:rPr lang="zh-CN" altLang="en-US"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881944" y="4866323"/>
                <a:ext cx="7276220" cy="945515"/>
              </a:xfrm>
              <a:prstGeom prst="rect">
                <a:avLst/>
              </a:prstGeom>
              <a:blipFill rotWithShape="1">
                <a:blip r:embed="rId6"/>
                <a:stretch>
                  <a:fillRect l="-8" t="-22532" r="4" b="-2253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4"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94554" y="476471"/>
                <a:ext cx="8639957" cy="1933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14:m>
                  <m:oMath xmlns:m="http://schemas.openxmlformats.org/officeDocument/2006/math">
                    <m:r>
                      <a:rPr lang="zh-CN" altLang="en-US" sz="3000" i="1" smtClean="0">
                        <a:solidFill>
                          <a:schemeClr val="tx1"/>
                        </a:solidFill>
                        <a:latin typeface="Cambria Math" panose="02040503050406030204" charset="0"/>
                        <a:ea typeface="楷体" panose="02010609060101010101" pitchFamily="49" charset="-122"/>
                      </a:rPr>
                      <m:t>𝛿</m:t>
                    </m:r>
                  </m:oMath>
                </a14:m>
                <a:r>
                  <a:rPr lang="en-US" altLang="zh-CN" sz="3000" dirty="0">
                    <a:solidFill>
                      <a:schemeClr val="tx1"/>
                    </a:solidFill>
                    <a:latin typeface="楷体" panose="02010609060101010101" pitchFamily="49" charset="-122"/>
                    <a:ea typeface="楷体" panose="02010609060101010101" pitchFamily="49" charset="-122"/>
                  </a:rPr>
                  <a:t>-</a:t>
                </a:r>
                <a:r>
                  <a:rPr lang="zh-CN" altLang="en-US" sz="3000" dirty="0">
                    <a:solidFill>
                      <a:schemeClr val="tx1"/>
                    </a:solidFill>
                    <a:latin typeface="楷体" panose="02010609060101010101" pitchFamily="49" charset="-122"/>
                    <a:ea typeface="楷体" panose="02010609060101010101" pitchFamily="49" charset="-122"/>
                  </a:rPr>
                  <a:t>函数</a:t>
                </a:r>
                <a:r>
                  <a:rPr lang="zh-CN" altLang="en-US" sz="3000" dirty="0">
                    <a:latin typeface="楷体" panose="02010609060101010101" pitchFamily="49" charset="-122"/>
                    <a:ea typeface="楷体" panose="02010609060101010101" pitchFamily="49" charset="-122"/>
                  </a:rPr>
                  <a:t>是一个广义函数，它没有普通意义下的“函数值”，所以不能用通常意义下“值得对应关系”来定义。</a:t>
                </a:r>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94554" y="476471"/>
                <a:ext cx="8639957" cy="1933575"/>
              </a:xfrm>
              <a:prstGeom prst="rect">
                <a:avLst/>
              </a:prstGeom>
              <a:blipFill rotWithShape="1">
                <a:blip r:embed="rId1"/>
                <a:stretch>
                  <a:fillRect l="-3" t="-3197" r="5" b="-32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166909" y="2446691"/>
                <a:ext cx="8754892" cy="20535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在广义函数论中，</a:t>
                </a:r>
                <a14:m>
                  <m:oMath xmlns:m="http://schemas.openxmlformats.org/officeDocument/2006/math">
                    <m:r>
                      <a:rPr lang="zh-CN" altLang="en-US" sz="3000" i="1" smtClean="0">
                        <a:solidFill>
                          <a:schemeClr val="tx1"/>
                        </a:solidFill>
                        <a:latin typeface="Cambria Math" panose="02040503050406030204" charset="0"/>
                        <a:ea typeface="楷体" panose="02010609060101010101" pitchFamily="49" charset="-122"/>
                      </a:rPr>
                      <m:t>𝛿</m:t>
                    </m:r>
                  </m:oMath>
                </a14:m>
                <a:r>
                  <a:rPr lang="en-US" altLang="zh-CN" sz="3000" dirty="0">
                    <a:solidFill>
                      <a:schemeClr val="tx1"/>
                    </a:solidFill>
                    <a:latin typeface="楷体" panose="02010609060101010101" pitchFamily="49" charset="-122"/>
                    <a:ea typeface="楷体" panose="02010609060101010101" pitchFamily="49" charset="-122"/>
                  </a:rPr>
                  <a:t>-</a:t>
                </a:r>
                <a:r>
                  <a:rPr lang="zh-CN" altLang="en-US" sz="3000" dirty="0">
                    <a:solidFill>
                      <a:schemeClr val="tx1"/>
                    </a:solidFill>
                    <a:latin typeface="楷体" panose="02010609060101010101" pitchFamily="49" charset="-122"/>
                    <a:ea typeface="楷体" panose="02010609060101010101" pitchFamily="49" charset="-122"/>
                  </a:rPr>
                  <a:t>函数定义为某基本函数空间上得线性连续泛函，但这些内容超出工程数学教学大纲范围。</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66909" y="2446691"/>
                <a:ext cx="8754892" cy="2053590"/>
              </a:xfrm>
              <a:prstGeom prst="rect">
                <a:avLst/>
              </a:prstGeom>
              <a:blipFill rotWithShape="1">
                <a:blip r:embed="rId2"/>
                <a:stretch>
                  <a:fillRect l="-6" t="-64" r="1" b="-1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166909" y="4585775"/>
                <a:ext cx="8754892" cy="13887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为方便起见，我们把</a:t>
                </a:r>
                <a14:m>
                  <m:oMath xmlns:m="http://schemas.openxmlformats.org/officeDocument/2006/math">
                    <m:r>
                      <a:rPr lang="zh-CN" altLang="en-US" sz="3000" i="1" smtClean="0">
                        <a:solidFill>
                          <a:schemeClr val="tx1"/>
                        </a:solidFill>
                        <a:latin typeface="Cambria Math" panose="02040503050406030204" charset="0"/>
                        <a:ea typeface="楷体" panose="02010609060101010101" pitchFamily="49" charset="-122"/>
                      </a:rPr>
                      <m:t>𝛿</m:t>
                    </m:r>
                  </m:oMath>
                </a14:m>
                <a:r>
                  <a:rPr lang="en-US" altLang="zh-CN" sz="3000" dirty="0">
                    <a:solidFill>
                      <a:schemeClr val="tx1"/>
                    </a:solidFill>
                    <a:latin typeface="楷体" panose="02010609060101010101" pitchFamily="49" charset="-122"/>
                    <a:ea typeface="楷体" panose="02010609060101010101" pitchFamily="49" charset="-122"/>
                  </a:rPr>
                  <a:t>-</a:t>
                </a:r>
                <a:r>
                  <a:rPr lang="zh-CN" altLang="en-US" sz="3000" dirty="0">
                    <a:solidFill>
                      <a:schemeClr val="tx1"/>
                    </a:solidFill>
                    <a:latin typeface="楷体" panose="02010609060101010101" pitchFamily="49" charset="-122"/>
                    <a:ea typeface="楷体" panose="02010609060101010101" pitchFamily="49" charset="-122"/>
                  </a:rPr>
                  <a:t>函数看作是弱收敛函数序列的弱极限</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66909" y="4585775"/>
                <a:ext cx="8754892" cy="1388745"/>
              </a:xfrm>
              <a:prstGeom prst="rect">
                <a:avLst/>
              </a:prstGeom>
              <a:blipFill rotWithShape="1">
                <a:blip r:embed="rId3"/>
                <a:stretch>
                  <a:fillRect l="-6" t="-32" r="1" b="32"/>
                </a:stretch>
              </a:blipFill>
            </p:spPr>
            <p:txBody>
              <a:bodyPr/>
              <a:lstStyle/>
              <a:p>
                <a:r>
                  <a:rPr lang="zh-CN" altLang="en-US">
                    <a:noFill/>
                  </a:rPr>
                  <a:t> </a:t>
                </a:r>
              </a:p>
            </p:txBody>
          </p:sp>
        </mc:Fallback>
      </mc:AlternateContent>
      <p:grpSp>
        <p:nvGrpSpPr>
          <p:cNvPr id="6" name="组合 5"/>
          <p:cNvGrpSpPr/>
          <p:nvPr/>
        </p:nvGrpSpPr>
        <p:grpSpPr>
          <a:xfrm>
            <a:off x="0" y="-53864"/>
            <a:ext cx="9088711" cy="516645"/>
            <a:chOff x="0" y="82323"/>
            <a:chExt cx="9088711" cy="516645"/>
          </a:xfrm>
        </p:grpSpPr>
        <p:cxnSp>
          <p:nvCxnSpPr>
            <p:cNvPr id="10" name="直接连接符 9"/>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13" y="1482725"/>
            <a:ext cx="2571115" cy="480060"/>
          </a:xfrm>
        </p:spPr>
        <p:txBody>
          <a:bodyPr>
            <a:noAutofit/>
          </a:bodyPr>
          <a:lstStyle/>
          <a:p>
            <a:r>
              <a:rPr lang="zh-CN" altLang="en-US" sz="3000" b="1" dirty="0">
                <a:latin typeface="楷体" panose="02010609060101010101" pitchFamily="49" charset="-122"/>
                <a:ea typeface="楷体" panose="02010609060101010101" pitchFamily="49" charset="-122"/>
              </a:rPr>
              <a:t>教学目标：</a:t>
            </a:r>
            <a:endParaRPr lang="zh-CN" altLang="en-US" sz="3000" b="1" dirty="0">
              <a:latin typeface="楷体" panose="02010609060101010101" pitchFamily="49" charset="-122"/>
              <a:ea typeface="楷体" panose="02010609060101010101" pitchFamily="49" charset="-122"/>
            </a:endParaRPr>
          </a:p>
        </p:txBody>
      </p:sp>
      <p:sp>
        <p:nvSpPr>
          <p:cNvPr id="6" name="标题 1"/>
          <p:cNvSpPr txBox="1"/>
          <p:nvPr/>
        </p:nvSpPr>
        <p:spPr>
          <a:xfrm>
            <a:off x="2099243" y="758825"/>
            <a:ext cx="4300220" cy="5137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latin typeface="楷体" panose="02010609060101010101" pitchFamily="49" charset="-122"/>
                <a:ea typeface="楷体" panose="02010609060101010101" pitchFamily="49" charset="-122"/>
                <a:cs typeface="楷体" panose="02010609060101010101" pitchFamily="49" charset="-122"/>
              </a:rPr>
              <a:t>4.1</a:t>
            </a:r>
            <a:r>
              <a:rPr lang="zh-CN" altLang="en-US" sz="3600" b="1" dirty="0">
                <a:latin typeface="楷体" panose="02010609060101010101" pitchFamily="49" charset="-122"/>
                <a:ea typeface="楷体" panose="02010609060101010101" pitchFamily="49" charset="-122"/>
                <a:cs typeface="楷体" panose="02010609060101010101" pitchFamily="49" charset="-122"/>
              </a:rPr>
              <a:t>  傅里叶变换</a:t>
            </a:r>
            <a:endParaRPr lang="zh-CN" altLang="en-US" sz="3600" b="1" dirty="0">
              <a:latin typeface="楷体" panose="02010609060101010101" pitchFamily="49" charset="-122"/>
              <a:ea typeface="楷体" panose="02010609060101010101" pitchFamily="49" charset="-122"/>
              <a:cs typeface="楷体" panose="02010609060101010101" pitchFamily="49" charset="-122"/>
            </a:endParaRPr>
          </a:p>
        </p:txBody>
      </p:sp>
      <p:sp>
        <p:nvSpPr>
          <p:cNvPr id="10" name="标题 1"/>
          <p:cNvSpPr txBox="1"/>
          <p:nvPr/>
        </p:nvSpPr>
        <p:spPr>
          <a:xfrm>
            <a:off x="685733" y="2172335"/>
            <a:ext cx="8364220" cy="8413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zh-CN" sz="3000" dirty="0">
                <a:latin typeface="楷体" panose="02010609060101010101" pitchFamily="49" charset="-122"/>
                <a:ea typeface="楷体" panose="02010609060101010101" pitchFamily="49" charset="-122"/>
              </a:rPr>
              <a:t>正确理解傅里叶级数的复指数形式</a:t>
            </a:r>
            <a:r>
              <a:rPr lang="zh-CN" altLang="en-US" sz="3000" dirty="0">
                <a:latin typeface="楷体" panose="02010609060101010101" pitchFamily="49" charset="-122"/>
                <a:ea typeface="楷体" panose="02010609060101010101" pitchFamily="49" charset="-122"/>
              </a:rPr>
              <a:t>和傅里叶变换的概念；</a:t>
            </a:r>
            <a:endParaRPr lang="zh-CN" altLang="en-US" sz="3000" dirty="0">
              <a:latin typeface="楷体" panose="02010609060101010101" pitchFamily="49" charset="-122"/>
              <a:ea typeface="楷体" panose="02010609060101010101" pitchFamily="49" charset="-122"/>
            </a:endParaRPr>
          </a:p>
        </p:txBody>
      </p:sp>
      <p:sp>
        <p:nvSpPr>
          <p:cNvPr id="7" name="标题 1"/>
          <p:cNvSpPr txBox="1"/>
          <p:nvPr/>
        </p:nvSpPr>
        <p:spPr>
          <a:xfrm>
            <a:off x="657793" y="4345940"/>
            <a:ext cx="6598920"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理解单位脉冲函数的概念和性质；</a:t>
            </a:r>
            <a:endParaRPr lang="zh-CN" altLang="en-US" sz="3000" dirty="0">
              <a:latin typeface="楷体" panose="02010609060101010101" pitchFamily="49" charset="-122"/>
              <a:ea typeface="楷体" panose="02010609060101010101" pitchFamily="49" charset="-122"/>
            </a:endParaRPr>
          </a:p>
        </p:txBody>
      </p:sp>
      <p:sp>
        <p:nvSpPr>
          <p:cNvPr id="8" name="标题 1"/>
          <p:cNvSpPr txBox="1"/>
          <p:nvPr/>
        </p:nvSpPr>
        <p:spPr>
          <a:xfrm>
            <a:off x="685733" y="3065145"/>
            <a:ext cx="6201410" cy="582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zh-CN" sz="3000" dirty="0">
                <a:latin typeface="楷体" panose="02010609060101010101" pitchFamily="49" charset="-122"/>
                <a:ea typeface="楷体" panose="02010609060101010101" pitchFamily="49" charset="-122"/>
              </a:rPr>
              <a:t>掌握如何求函数的傅里叶变换</a:t>
            </a:r>
            <a:r>
              <a:rPr lang="zh-CN" altLang="en-US" sz="3000" dirty="0">
                <a:latin typeface="楷体" panose="02010609060101010101" pitchFamily="49" charset="-122"/>
                <a:ea typeface="楷体" panose="02010609060101010101" pitchFamily="49" charset="-122"/>
              </a:rPr>
              <a:t>；</a:t>
            </a:r>
            <a:endParaRPr lang="zh-CN" altLang="zh-CN" sz="3000" dirty="0">
              <a:latin typeface="楷体" panose="02010609060101010101" pitchFamily="49" charset="-122"/>
              <a:ea typeface="楷体" panose="02010609060101010101" pitchFamily="49" charset="-122"/>
            </a:endParaRPr>
          </a:p>
        </p:txBody>
      </p:sp>
      <p:sp>
        <p:nvSpPr>
          <p:cNvPr id="9" name="标题 1"/>
          <p:cNvSpPr txBox="1"/>
          <p:nvPr/>
        </p:nvSpPr>
        <p:spPr>
          <a:xfrm>
            <a:off x="685454" y="3699614"/>
            <a:ext cx="5713499" cy="5951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zh-CN" sz="3000" dirty="0">
                <a:latin typeface="楷体" panose="02010609060101010101" pitchFamily="49" charset="-122"/>
                <a:ea typeface="楷体" panose="02010609060101010101" pitchFamily="49" charset="-122"/>
              </a:rPr>
              <a:t>理解函数的傅里叶积分公式</a:t>
            </a:r>
            <a:r>
              <a:rPr lang="zh-CN" altLang="en-US"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p:sp>
        <p:nvSpPr>
          <p:cNvPr id="3" name="标题 1"/>
          <p:cNvSpPr txBox="1"/>
          <p:nvPr/>
        </p:nvSpPr>
        <p:spPr>
          <a:xfrm>
            <a:off x="657793" y="4940935"/>
            <a:ext cx="7183755"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理解单位脉冲函数的傅里叶变换；</a:t>
            </a:r>
            <a:endParaRPr lang="zh-CN" altLang="en-US" sz="3000" dirty="0">
              <a:latin typeface="楷体" panose="02010609060101010101" pitchFamily="49" charset="-122"/>
              <a:ea typeface="楷体" panose="02010609060101010101" pitchFamily="49" charset="-122"/>
            </a:endParaRPr>
          </a:p>
        </p:txBody>
      </p:sp>
      <p:sp>
        <p:nvSpPr>
          <p:cNvPr id="4" name="标题 1"/>
          <p:cNvSpPr txBox="1"/>
          <p:nvPr/>
        </p:nvSpPr>
        <p:spPr>
          <a:xfrm>
            <a:off x="598103" y="5429885"/>
            <a:ext cx="8420100" cy="14281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3000" dirty="0">
                <a:latin typeface="楷体" panose="02010609060101010101" pitchFamily="49" charset="-122"/>
                <a:ea typeface="楷体" panose="02010609060101010101" pitchFamily="49" charset="-122"/>
              </a:rPr>
              <a:t>利用单位脉冲函数的傅里叶变换求其他函数的傅里叶变换。</a:t>
            </a:r>
            <a:endParaRPr lang="zh-CN" altLang="en-US" sz="3000" dirty="0">
              <a:latin typeface="楷体" panose="02010609060101010101" pitchFamily="49" charset="-122"/>
              <a:ea typeface="楷体" panose="02010609060101010101" pitchFamily="49" charset="-122"/>
            </a:endParaRPr>
          </a:p>
        </p:txBody>
      </p:sp>
      <p:cxnSp>
        <p:nvCxnSpPr>
          <p:cNvPr id="11" name="直接连接符 10"/>
          <p:cNvCxnSpPr/>
          <p:nvPr/>
        </p:nvCxnSpPr>
        <p:spPr>
          <a:xfrm flipV="1">
            <a:off x="0" y="58107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122036" y="8994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7" grpId="0"/>
      <p:bldP spid="8" grpId="0"/>
      <p:bldP spid="9"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标题 1"/>
              <p:cNvSpPr txBox="1"/>
              <p:nvPr/>
            </p:nvSpPr>
            <p:spPr>
              <a:xfrm>
                <a:off x="709148" y="4931978"/>
                <a:ext cx="5630692"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(2)</a:t>
                </a:r>
                <a:r>
                  <a:rPr lang="zh-CN" altLang="en-US" sz="3000" dirty="0">
                    <a:latin typeface="楷体" panose="02010609060101010101" pitchFamily="49" charset="-122"/>
                    <a:ea typeface="楷体" panose="02010609060101010101" pitchFamily="49" charset="-122"/>
                  </a:rPr>
                  <a:t>积分性质</a:t>
                </a:r>
                <a14:m>
                  <m:oMath xmlns:m="http://schemas.openxmlformats.org/officeDocument/2006/math">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zh-CN" altLang="en-US" sz="3000" i="1" dirty="0">
                            <a:latin typeface="Cambria Math" panose="02040503050406030204" charset="0"/>
                            <a:ea typeface="楷体" panose="02010609060101010101" pitchFamily="49" charset="-122"/>
                          </a:rPr>
                          <m:t>𝛿</m:t>
                        </m:r>
                        <m:d>
                          <m:dPr>
                            <m:ctrlPr>
                              <a:rPr lang="en-US" altLang="zh-CN" sz="3000" i="1" dirty="0">
                                <a:latin typeface="Cambria Math" panose="02040503050406030204" charset="0"/>
                                <a:ea typeface="楷体" panose="02010609060101010101" pitchFamily="49" charset="-122"/>
                              </a:rPr>
                            </m:ctrlPr>
                          </m:dPr>
                          <m:e>
                            <m:r>
                              <a:rPr lang="en-US" altLang="zh-CN" sz="3000" i="1" dirty="0">
                                <a:latin typeface="Cambria Math" panose="02040503050406030204" charset="0"/>
                                <a:ea typeface="楷体" panose="02010609060101010101" pitchFamily="49" charset="-122"/>
                              </a:rPr>
                              <m:t>𝑡</m:t>
                            </m:r>
                          </m:e>
                        </m:d>
                        <m:r>
                          <a:rPr lang="en-US" altLang="zh-CN" sz="3000" i="1" dirty="0">
                            <a:latin typeface="Cambria Math" panose="02040503050406030204" charset="0"/>
                            <a:ea typeface="楷体" panose="02010609060101010101" pitchFamily="49" charset="-122"/>
                          </a:rPr>
                          <m:t>𝑑𝑡</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1</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709148" y="4931978"/>
                <a:ext cx="5630692" cy="617220"/>
              </a:xfrm>
              <a:prstGeom prst="rect">
                <a:avLst/>
              </a:prstGeom>
              <a:blipFill rotWithShape="1">
                <a:blip r:embed="rId1"/>
                <a:stretch>
                  <a:fillRect l="-9" t="-22932" b="-22850"/>
                </a:stretch>
              </a:blipFill>
            </p:spPr>
            <p:txBody>
              <a:bodyPr/>
              <a:lstStyle/>
              <a:p>
                <a:r>
                  <a:rPr lang="zh-CN" altLang="en-US">
                    <a:noFill/>
                  </a:rPr>
                  <a:t> </a:t>
                </a:r>
              </a:p>
            </p:txBody>
          </p:sp>
        </mc:Fallback>
      </mc:AlternateContent>
      <p:grpSp>
        <p:nvGrpSpPr>
          <p:cNvPr id="6" name="组合 5"/>
          <p:cNvGrpSpPr/>
          <p:nvPr/>
        </p:nvGrpSpPr>
        <p:grpSpPr>
          <a:xfrm>
            <a:off x="0" y="-53864"/>
            <a:ext cx="9088711" cy="516645"/>
            <a:chOff x="0" y="82323"/>
            <a:chExt cx="9088711" cy="516645"/>
          </a:xfrm>
        </p:grpSpPr>
        <p:cxnSp>
          <p:nvCxnSpPr>
            <p:cNvPr id="8" name="直接连接符 7"/>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
        <p:nvSpPr>
          <p:cNvPr id="14" name="标题 1"/>
          <p:cNvSpPr txBox="1"/>
          <p:nvPr/>
        </p:nvSpPr>
        <p:spPr>
          <a:xfrm>
            <a:off x="2638913" y="690173"/>
            <a:ext cx="4961890" cy="7550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5" name="标题 1"/>
              <p:cNvSpPr txBox="1"/>
              <p:nvPr/>
            </p:nvSpPr>
            <p:spPr>
              <a:xfrm>
                <a:off x="2765620" y="1346831"/>
                <a:ext cx="5221605" cy="8664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r>
                          <a:rPr lang="zh-CN" altLang="en-US" sz="3000" i="1" dirty="0" smtClean="0">
                            <a:latin typeface="Cambria Math" panose="02040503050406030204" charset="0"/>
                            <a:ea typeface="楷体" panose="02010609060101010101" pitchFamily="49" charset="-122"/>
                          </a:rPr>
                          <m:t>𝛿</m:t>
                        </m:r>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𝑡</m:t>
                            </m:r>
                          </m:e>
                        </m:d>
                        <m:r>
                          <a:rPr lang="en-US" altLang="zh-CN" sz="3000" b="0" i="1" dirty="0" smtClean="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𝑑𝑡</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0</m:t>
                        </m:r>
                        <m:r>
                          <a:rPr lang="en-US" altLang="zh-CN" sz="3000" b="0" i="1" dirty="0" smtClean="0">
                            <a:latin typeface="Cambria Math" panose="02040503050406030204" charset="0"/>
                            <a:ea typeface="楷体" panose="02010609060101010101" pitchFamily="49" charset="-122"/>
                          </a:rPr>
                          <m:t>)</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2765620" y="1346831"/>
                <a:ext cx="5221605" cy="866407"/>
              </a:xfrm>
              <a:prstGeom prst="rect">
                <a:avLst/>
              </a:prstGeom>
              <a:blipFill rotWithShape="1">
                <a:blip r:embed="rId2"/>
                <a:stretch>
                  <a:fillRect l="-4" t="-1978" r="4" b="-18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68433" y="741608"/>
                <a:ext cx="7532370" cy="6521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(1)</a:t>
                </a:r>
                <a:r>
                  <a:rPr lang="zh-CN" altLang="en-US" sz="3000" dirty="0">
                    <a:latin typeface="楷体" panose="02010609060101010101" pitchFamily="49" charset="-122"/>
                    <a:ea typeface="楷体" panose="02010609060101010101" pitchFamily="49" charset="-122"/>
                  </a:rPr>
                  <a:t>筛选性质</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对于任一连续函数</a:t>
                </a:r>
                <a14:m>
                  <m:oMath xmlns:m="http://schemas.openxmlformats.org/officeDocument/2006/math">
                    <m:r>
                      <a:rPr lang="en-US" altLang="zh-CN" sz="3000" i="1">
                        <a:latin typeface="Cambria Math" panose="02040503050406030204" charset="0"/>
                        <a:ea typeface="楷体" panose="02010609060101010101" pitchFamily="49" charset="-122"/>
                      </a:rPr>
                      <m:t>𝑓</m:t>
                    </m:r>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𝑡</m:t>
                    </m:r>
                    <m:r>
                      <a:rPr lang="en-US" altLang="zh-CN" sz="3000" i="1">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有</a:t>
                </a:r>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68433" y="741608"/>
                <a:ext cx="7532370" cy="652145"/>
              </a:xfrm>
              <a:prstGeom prst="rect">
                <a:avLst/>
              </a:prstGeom>
              <a:blipFill rotWithShape="1">
                <a:blip r:embed="rId3"/>
                <a:stretch>
                  <a:fillRect l="-6" t="-2618" r="6" b="-25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68433" y="2355530"/>
                <a:ext cx="5771369"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en-US" altLang="zh-CN" sz="2800" i="1" dirty="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𝑓</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𝑡</m:t>
                        </m:r>
                        <m:r>
                          <a:rPr lang="en-US" altLang="zh-CN" sz="2800" b="0" i="1" dirty="0" smtClean="0">
                            <a:latin typeface="Cambria Math" panose="02040503050406030204" charset="0"/>
                            <a:ea typeface="楷体" panose="02010609060101010101" pitchFamily="49" charset="-122"/>
                          </a:rPr>
                          <m:t>)</m:t>
                        </m:r>
                        <m:r>
                          <a:rPr lang="en-US" altLang="zh-CN" sz="2800" i="1" dirty="0">
                            <a:latin typeface="Cambria Math" panose="02040503050406030204" charset="0"/>
                            <a:ea typeface="楷体" panose="02010609060101010101" pitchFamily="49" charset="-122"/>
                          </a:rPr>
                          <m:t>𝑑𝑡</m:t>
                        </m:r>
                        <m:r>
                          <a:rPr lang="en-US" altLang="zh-CN" sz="2800" i="1" dirty="0">
                            <a:latin typeface="Cambria Math" panose="02040503050406030204" charset="0"/>
                            <a:ea typeface="楷体" panose="02010609060101010101" pitchFamily="49" charset="-122"/>
                          </a:rPr>
                          <m:t>=</m:t>
                        </m:r>
                        <m:func>
                          <m:funcPr>
                            <m:ctrlPr>
                              <a:rPr lang="en-US" altLang="zh-CN" sz="2800" i="1" dirty="0" smtClean="0">
                                <a:latin typeface="Cambria Math" panose="02040503050406030204" charset="0"/>
                                <a:ea typeface="楷体" panose="02010609060101010101" pitchFamily="49" charset="-122"/>
                              </a:rPr>
                            </m:ctrlPr>
                          </m:funcPr>
                          <m:fName>
                            <m:limLow>
                              <m:limLowPr>
                                <m:ctrlPr>
                                  <a:rPr lang="en-US" altLang="zh-CN" sz="2800" i="1" dirty="0" smtClean="0">
                                    <a:latin typeface="Cambria Math" panose="02040503050406030204" charset="0"/>
                                    <a:ea typeface="楷体" panose="02010609060101010101" pitchFamily="49" charset="-122"/>
                                  </a:rPr>
                                </m:ctrlPr>
                              </m:limLowPr>
                              <m:e>
                                <m:r>
                                  <m:rPr>
                                    <m:sty m:val="p"/>
                                  </m:rPr>
                                  <a:rPr lang="en-US" altLang="zh-CN" sz="2800" i="0" dirty="0" smtClean="0">
                                    <a:latin typeface="Cambria Math" panose="02040503050406030204" charset="0"/>
                                    <a:ea typeface="楷体" panose="02010609060101010101" pitchFamily="49" charset="-122"/>
                                  </a:rPr>
                                  <m:t>lim</m:t>
                                </m:r>
                              </m:e>
                              <m:lim>
                                <m:r>
                                  <a:rPr lang="zh-CN" altLang="en-US" sz="2800" i="1" dirty="0" smtClean="0">
                                    <a:latin typeface="Cambria Math" panose="02040503050406030204" charset="0"/>
                                    <a:ea typeface="楷体" panose="02010609060101010101" pitchFamily="49" charset="-122"/>
                                  </a:rPr>
                                  <m:t>𝜀</m:t>
                                </m:r>
                                <m:r>
                                  <a:rPr lang="zh-CN" altLang="en-US" sz="2800" i="1" dirty="0" smtClean="0">
                                    <a:latin typeface="Cambria Math" panose="02040503050406030204" charset="0"/>
                                    <a:ea typeface="楷体" panose="02010609060101010101" pitchFamily="49" charset="-122"/>
                                  </a:rPr>
                                  <m:t>→</m:t>
                                </m:r>
                                <m:r>
                                  <a:rPr lang="zh-CN" altLang="en-US" sz="2800" i="1" dirty="0" smtClean="0">
                                    <a:latin typeface="Cambria Math" panose="02040503050406030204" charset="0"/>
                                    <a:ea typeface="楷体" panose="02010609060101010101" pitchFamily="49" charset="-122"/>
                                  </a:rPr>
                                  <m:t>0</m:t>
                                </m:r>
                              </m:lim>
                            </m:limLow>
                          </m:fName>
                          <m:e>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0</m:t>
                                </m:r>
                              </m:sub>
                              <m:sup>
                                <m:r>
                                  <a:rPr lang="zh-CN" altLang="en-US" sz="2800" i="1" dirty="0">
                                    <a:latin typeface="Cambria Math" panose="02040503050406030204" charset="0"/>
                                    <a:ea typeface="Cambria Math" panose="02040503050406030204" charset="0"/>
                                  </a:rPr>
                                  <m:t>𝜀</m:t>
                                </m:r>
                              </m:sup>
                              <m:e>
                                <m:f>
                                  <m:fPr>
                                    <m:ctrlPr>
                                      <a:rPr lang="en-US" altLang="zh-CN" sz="2800" i="1" dirty="0">
                                        <a:latin typeface="Cambria Math" panose="02040503050406030204" charset="0"/>
                                        <a:ea typeface="Cambria Math" panose="02040503050406030204" charset="0"/>
                                      </a:rPr>
                                    </m:ctrlPr>
                                  </m:fPr>
                                  <m:num>
                                    <m:r>
                                      <a:rPr lang="en-US" altLang="zh-CN" sz="2800" i="1" dirty="0">
                                        <a:latin typeface="Cambria Math" panose="02040503050406030204" charset="0"/>
                                        <a:ea typeface="Cambria Math" panose="02040503050406030204" charset="0"/>
                                      </a:rPr>
                                      <m:t>1</m:t>
                                    </m:r>
                                  </m:num>
                                  <m:den>
                                    <m:r>
                                      <a:rPr lang="zh-CN" altLang="en-US" sz="2800" i="1" dirty="0">
                                        <a:latin typeface="Cambria Math" panose="02040503050406030204" charset="0"/>
                                        <a:ea typeface="Cambria Math" panose="02040503050406030204" charset="0"/>
                                      </a:rPr>
                                      <m:t>𝜀</m:t>
                                    </m:r>
                                  </m:den>
                                </m:f>
                                <m:r>
                                  <a:rPr lang="en-US" altLang="zh-CN" sz="2800" b="0" i="1" dirty="0" smtClean="0">
                                    <a:latin typeface="Cambria Math" panose="02040503050406030204" charset="0"/>
                                    <a:ea typeface="Cambria Math" panose="02040503050406030204" charset="0"/>
                                  </a:rPr>
                                  <m:t>𝑓</m:t>
                                </m:r>
                                <m:r>
                                  <a:rPr lang="en-US" altLang="zh-CN" sz="2800" b="0" i="1" dirty="0" smtClean="0">
                                    <a:latin typeface="Cambria Math" panose="02040503050406030204" charset="0"/>
                                    <a:ea typeface="Cambria Math" panose="02040503050406030204" charset="0"/>
                                  </a:rPr>
                                  <m:t>(</m:t>
                                </m:r>
                                <m:r>
                                  <a:rPr lang="en-US" altLang="zh-CN" sz="2800" b="0" i="1" dirty="0" smtClean="0">
                                    <a:latin typeface="Cambria Math" panose="02040503050406030204" charset="0"/>
                                    <a:ea typeface="Cambria Math" panose="02040503050406030204" charset="0"/>
                                  </a:rPr>
                                  <m:t>𝑡</m:t>
                                </m:r>
                                <m:r>
                                  <a:rPr lang="en-US" altLang="zh-CN" sz="2800" b="0" i="1" dirty="0" smtClean="0">
                                    <a:latin typeface="Cambria Math" panose="02040503050406030204" charset="0"/>
                                    <a:ea typeface="Cambria Math" panose="02040503050406030204" charset="0"/>
                                  </a:rPr>
                                  <m:t>)</m:t>
                                </m:r>
                                <m:r>
                                  <a:rPr lang="en-US" altLang="zh-CN" sz="2800" i="1" dirty="0">
                                    <a:latin typeface="Cambria Math" panose="02040503050406030204" charset="0"/>
                                    <a:ea typeface="楷体" panose="02010609060101010101" pitchFamily="49" charset="-122"/>
                                  </a:rPr>
                                  <m:t>𝑑𝑡</m:t>
                                </m:r>
                              </m:e>
                            </m:nary>
                          </m:e>
                        </m:func>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8433" y="2355530"/>
                <a:ext cx="5771369" cy="617220"/>
              </a:xfrm>
              <a:prstGeom prst="rect">
                <a:avLst/>
              </a:prstGeom>
              <a:blipFill rotWithShape="1">
                <a:blip r:embed="rId4"/>
                <a:stretch>
                  <a:fillRect l="-8" t="-28446" r="6" b="-284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5120005" y="2406650"/>
                <a:ext cx="3482340"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r>
                      <a:rPr lang="en-US" altLang="zh-CN" sz="2800" b="0" i="0" dirty="0" smtClean="0">
                        <a:latin typeface="Cambria Math" panose="02040503050406030204" charset="0"/>
                        <a:ea typeface="楷体" panose="02010609060101010101" pitchFamily="49" charset="-122"/>
                      </a:rPr>
                      <m:t>=</m:t>
                    </m:r>
                    <m:func>
                      <m:funcPr>
                        <m:ctrlPr>
                          <a:rPr lang="en-US" altLang="zh-CN" sz="2800" i="1" dirty="0">
                            <a:latin typeface="Cambria Math" panose="02040503050406030204" charset="0"/>
                            <a:ea typeface="楷体" panose="02010609060101010101" pitchFamily="49" charset="-122"/>
                          </a:rPr>
                        </m:ctrlPr>
                      </m:funcPr>
                      <m:fName>
                        <m:limLow>
                          <m:limLowPr>
                            <m:ctrlPr>
                              <a:rPr lang="en-US" altLang="zh-CN" sz="2800" i="1" dirty="0">
                                <a:latin typeface="Cambria Math" panose="02040503050406030204" charset="0"/>
                                <a:ea typeface="楷体" panose="02010609060101010101" pitchFamily="49" charset="-122"/>
                              </a:rPr>
                            </m:ctrlPr>
                          </m:limLowPr>
                          <m:e>
                            <m:r>
                              <m:rPr>
                                <m:sty m:val="p"/>
                              </m:rPr>
                              <a:rPr lang="en-US" altLang="zh-CN" sz="2800" dirty="0">
                                <a:latin typeface="Cambria Math" panose="02040503050406030204" charset="0"/>
                                <a:ea typeface="楷体" panose="02010609060101010101" pitchFamily="49" charset="-122"/>
                              </a:rPr>
                              <m:t>lim</m:t>
                            </m:r>
                          </m:e>
                          <m:lim>
                            <m:r>
                              <a:rPr lang="zh-CN" altLang="en-US" sz="2800" i="1" dirty="0">
                                <a:latin typeface="Cambria Math" panose="02040503050406030204" charset="0"/>
                                <a:ea typeface="楷体" panose="02010609060101010101" pitchFamily="49" charset="-122"/>
                              </a:rPr>
                              <m:t>𝜀</m:t>
                            </m:r>
                            <m:r>
                              <a:rPr lang="zh-CN" altLang="en-US" sz="2800" i="1" dirty="0">
                                <a:latin typeface="Cambria Math" panose="02040503050406030204" charset="0"/>
                                <a:ea typeface="楷体" panose="02010609060101010101" pitchFamily="49" charset="-122"/>
                              </a:rPr>
                              <m:t>→</m:t>
                            </m:r>
                            <m:r>
                              <a:rPr lang="zh-CN" altLang="en-US" sz="2800" i="1" dirty="0">
                                <a:latin typeface="Cambria Math" panose="02040503050406030204" charset="0"/>
                                <a:ea typeface="楷体" panose="02010609060101010101" pitchFamily="49" charset="-122"/>
                              </a:rPr>
                              <m:t>0</m:t>
                            </m:r>
                          </m:lim>
                        </m:limLow>
                      </m:fName>
                      <m:e>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0</m:t>
                            </m:r>
                          </m:sub>
                          <m:sup>
                            <m:r>
                              <a:rPr lang="en-US" altLang="zh-CN" sz="2800" i="1" dirty="0">
                                <a:latin typeface="Cambria Math" panose="02040503050406030204" charset="0"/>
                                <a:ea typeface="楷体" panose="02010609060101010101" pitchFamily="49" charset="-122"/>
                              </a:rPr>
                              <m:t>1</m:t>
                            </m:r>
                          </m:sup>
                          <m:e>
                            <m:r>
                              <a:rPr lang="en-US" altLang="zh-CN" sz="2800" i="1" dirty="0">
                                <a:latin typeface="Cambria Math" panose="02040503050406030204" charset="0"/>
                                <a:ea typeface="Cambria Math" panose="02040503050406030204" charset="0"/>
                              </a:rPr>
                              <m:t>𝑓</m:t>
                            </m:r>
                            <m:r>
                              <a:rPr lang="en-US" altLang="zh-CN" sz="2800" i="1" dirty="0">
                                <a:latin typeface="Cambria Math" panose="02040503050406030204" charset="0"/>
                                <a:ea typeface="Cambria Math" panose="02040503050406030204" charset="0"/>
                              </a:rPr>
                              <m:t>(</m:t>
                            </m:r>
                            <m:r>
                              <a:rPr lang="zh-CN" altLang="en-US" sz="2800" i="1" dirty="0" smtClean="0">
                                <a:latin typeface="Cambria Math" panose="02040503050406030204" charset="0"/>
                                <a:ea typeface="Cambria Math" panose="02040503050406030204" charset="0"/>
                              </a:rPr>
                              <m:t>𝜃𝜀</m:t>
                            </m:r>
                            <m:r>
                              <a:rPr lang="en-US" altLang="zh-CN" sz="2800" i="1" dirty="0">
                                <a:latin typeface="Cambria Math" panose="02040503050406030204" charset="0"/>
                                <a:ea typeface="Cambria Math" panose="02040503050406030204" charset="0"/>
                              </a:rPr>
                              <m:t>)</m:t>
                            </m:r>
                            <m:r>
                              <a:rPr lang="en-US" altLang="zh-CN" sz="2800" i="1" dirty="0">
                                <a:latin typeface="Cambria Math" panose="02040503050406030204" charset="0"/>
                                <a:ea typeface="Cambria Math" panose="02040503050406030204" charset="0"/>
                              </a:rPr>
                              <m:t>𝑑</m:t>
                            </m:r>
                            <m:r>
                              <a:rPr lang="zh-CN" altLang="en-US" sz="2800" i="1" dirty="0" smtClean="0">
                                <a:latin typeface="Cambria Math" panose="02040503050406030204" charset="0"/>
                                <a:ea typeface="Cambria Math" panose="02040503050406030204" charset="0"/>
                              </a:rPr>
                              <m:t>𝜃</m:t>
                            </m:r>
                          </m:e>
                        </m:nary>
                      </m:e>
                    </m:func>
                  </m:oMath>
                </a14:m>
                <a:endParaRPr lang="zh-CN" altLang="en-US" sz="28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5120005" y="2406650"/>
                <a:ext cx="3482340" cy="617220"/>
              </a:xfrm>
              <a:prstGeom prst="rect">
                <a:avLst/>
              </a:prstGeom>
              <a:blipFill rotWithShape="1">
                <a:blip r:embed="rId5"/>
                <a:stretch>
                  <a:fillRect t="-30761" b="-308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7698313" y="2498329"/>
                <a:ext cx="1334086"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r>
                      <a:rPr lang="en-US" altLang="zh-CN" sz="2800" b="0" i="0" dirty="0" smtClean="0">
                        <a:latin typeface="Cambria Math" panose="02040503050406030204" charset="0"/>
                        <a:ea typeface="楷体" panose="02010609060101010101" pitchFamily="49" charset="-122"/>
                      </a:rPr>
                      <m:t>=</m:t>
                    </m:r>
                  </m:oMath>
                </a14:m>
                <a:r>
                  <a:rPr lang="en-US" altLang="zh-CN" sz="2800" dirty="0">
                    <a:ea typeface="楷体" panose="02010609060101010101" pitchFamily="49" charset="-122"/>
                  </a:rPr>
                  <a:t> </a:t>
                </a:r>
                <a14:m>
                  <m:oMath xmlns:m="http://schemas.openxmlformats.org/officeDocument/2006/math">
                    <m:r>
                      <a:rPr lang="en-US" altLang="zh-CN" sz="2800" i="1" dirty="0">
                        <a:latin typeface="Cambria Math" panose="02040503050406030204" charset="0"/>
                        <a:ea typeface="楷体" panose="02010609060101010101" pitchFamily="49" charset="-122"/>
                      </a:rPr>
                      <m:t>𝑓</m:t>
                    </m:r>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楷体" panose="02010609060101010101" pitchFamily="49" charset="-122"/>
                      </a:rPr>
                      <m:t>0</m:t>
                    </m:r>
                    <m:r>
                      <a:rPr lang="en-US" altLang="zh-CN" sz="2800" i="1" dirty="0">
                        <a:latin typeface="Cambria Math" panose="02040503050406030204" charset="0"/>
                        <a:ea typeface="楷体" panose="02010609060101010101" pitchFamily="49" charset="-122"/>
                      </a:rPr>
                      <m:t>)</m:t>
                    </m:r>
                  </m:oMath>
                </a14:m>
                <a:endParaRPr lang="zh-CN" altLang="en-US" sz="28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7698313" y="2498329"/>
                <a:ext cx="1334086" cy="617220"/>
              </a:xfrm>
              <a:prstGeom prst="rect">
                <a:avLst/>
              </a:prstGeom>
              <a:blipFill rotWithShape="1">
                <a:blip r:embed="rId6"/>
                <a:stretch>
                  <a:fillRect l="-16" t="-5491" r="12" b="-56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165784" y="3428732"/>
                <a:ext cx="5809810" cy="9461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rPr>
                  <a:t>推广</a:t>
                </a:r>
                <a14:m>
                  <m:oMath xmlns:m="http://schemas.openxmlformats.org/officeDocument/2006/math">
                    <m:nary>
                      <m:naryPr>
                        <m:ctrlPr>
                          <a:rPr lang="en-US" altLang="zh-CN" sz="3000" i="1" dirty="0" smtClean="0">
                            <a:solidFill>
                              <a:srgbClr val="FF0000"/>
                            </a:solidFill>
                            <a:latin typeface="Cambria Math" panose="02040503050406030204" charset="0"/>
                            <a:ea typeface="楷体" panose="02010609060101010101" pitchFamily="49" charset="-122"/>
                          </a:rPr>
                        </m:ctrlPr>
                      </m:naryPr>
                      <m:sub>
                        <m:r>
                          <m:rPr>
                            <m:brk m:alnAt="23"/>
                          </m:rPr>
                          <a:rPr lang="en-US" altLang="zh-CN" sz="3000" i="1" dirty="0">
                            <a:solidFill>
                              <a:srgbClr val="FF0000"/>
                            </a:solidFill>
                            <a:latin typeface="Cambria Math" panose="02040503050406030204" charset="0"/>
                            <a:ea typeface="楷体" panose="02010609060101010101" pitchFamily="49" charset="-122"/>
                          </a:rPr>
                          <m:t>−</m:t>
                        </m:r>
                        <m:r>
                          <a:rPr lang="en-US" altLang="zh-CN" sz="3000" i="1" dirty="0" smtClean="0">
                            <a:solidFill>
                              <a:srgbClr val="FF0000"/>
                            </a:solidFill>
                            <a:latin typeface="Cambria Math" panose="02040503050406030204" charset="0"/>
                            <a:ea typeface="Cambria Math" panose="02040503050406030204" charset="0"/>
                          </a:rPr>
                          <m:t>∞</m:t>
                        </m:r>
                      </m:sub>
                      <m:sup>
                        <m:r>
                          <a:rPr lang="en-US" altLang="zh-CN" sz="3000" i="1" dirty="0">
                            <a:solidFill>
                              <a:srgbClr val="FF0000"/>
                            </a:solidFill>
                            <a:latin typeface="Cambria Math" panose="02040503050406030204" charset="0"/>
                            <a:ea typeface="楷体" panose="02010609060101010101" pitchFamily="49" charset="-122"/>
                          </a:rPr>
                          <m:t>+</m:t>
                        </m:r>
                        <m:r>
                          <a:rPr lang="en-US" altLang="zh-CN" sz="3000" i="1" dirty="0" smtClean="0">
                            <a:solidFill>
                              <a:srgbClr val="FF0000"/>
                            </a:solidFill>
                            <a:latin typeface="Cambria Math" panose="02040503050406030204" charset="0"/>
                            <a:ea typeface="Cambria Math" panose="02040503050406030204" charset="0"/>
                          </a:rPr>
                          <m:t>∞</m:t>
                        </m:r>
                      </m:sup>
                      <m:e>
                        <m:r>
                          <a:rPr lang="zh-CN" altLang="en-US" sz="3000" i="1" dirty="0" smtClean="0">
                            <a:solidFill>
                              <a:srgbClr val="FF0000"/>
                            </a:solidFill>
                            <a:latin typeface="Cambria Math" panose="02040503050406030204" charset="0"/>
                            <a:ea typeface="楷体" panose="02010609060101010101" pitchFamily="49" charset="-122"/>
                          </a:rPr>
                          <m:t>𝛿</m:t>
                        </m:r>
                        <m:d>
                          <m:dPr>
                            <m:ctrlPr>
                              <a:rPr lang="en-US" altLang="zh-CN" sz="3000" b="0" i="1" dirty="0" smtClean="0">
                                <a:solidFill>
                                  <a:srgbClr val="FF0000"/>
                                </a:solidFill>
                                <a:latin typeface="Cambria Math" panose="02040503050406030204" charset="0"/>
                                <a:ea typeface="楷体" panose="02010609060101010101" pitchFamily="49" charset="-122"/>
                              </a:rPr>
                            </m:ctrlPr>
                          </m:dPr>
                          <m:e>
                            <m:r>
                              <a:rPr lang="en-US" altLang="zh-CN" sz="3000" b="0" i="1" dirty="0" smtClean="0">
                                <a:solidFill>
                                  <a:srgbClr val="FF0000"/>
                                </a:solidFill>
                                <a:latin typeface="Cambria Math" panose="02040503050406030204" charset="0"/>
                                <a:ea typeface="楷体" panose="02010609060101010101" pitchFamily="49" charset="-122"/>
                              </a:rPr>
                              <m:t>𝑡</m:t>
                            </m:r>
                            <m:r>
                              <a:rPr lang="en-US" altLang="zh-CN" sz="3000" b="0" i="1" dirty="0" smtClean="0">
                                <a:solidFill>
                                  <a:srgbClr val="FF0000"/>
                                </a:solidFill>
                                <a:latin typeface="Cambria Math" panose="02040503050406030204" charset="0"/>
                                <a:ea typeface="楷体" panose="02010609060101010101" pitchFamily="49" charset="-122"/>
                              </a:rPr>
                              <m:t>−</m:t>
                            </m:r>
                            <m:sSub>
                              <m:sSubPr>
                                <m:ctrlPr>
                                  <a:rPr lang="en-US" altLang="zh-CN" sz="3000" b="0" i="1" dirty="0" smtClean="0">
                                    <a:solidFill>
                                      <a:srgbClr val="FF0000"/>
                                    </a:solidFill>
                                    <a:latin typeface="Cambria Math" panose="02040503050406030204" charset="0"/>
                                    <a:ea typeface="楷体" panose="02010609060101010101" pitchFamily="49" charset="-122"/>
                                  </a:rPr>
                                </m:ctrlPr>
                              </m:sSubPr>
                              <m:e>
                                <m:r>
                                  <a:rPr lang="en-US" altLang="zh-CN" sz="3000" b="0" i="1" dirty="0" smtClean="0">
                                    <a:solidFill>
                                      <a:srgbClr val="FF0000"/>
                                    </a:solidFill>
                                    <a:latin typeface="Cambria Math" panose="02040503050406030204" charset="0"/>
                                    <a:ea typeface="楷体" panose="02010609060101010101" pitchFamily="49" charset="-122"/>
                                  </a:rPr>
                                  <m:t>𝑡</m:t>
                                </m:r>
                              </m:e>
                              <m:sub>
                                <m:r>
                                  <a:rPr lang="en-US" altLang="zh-CN" sz="3000" b="0" i="1" dirty="0" smtClean="0">
                                    <a:solidFill>
                                      <a:srgbClr val="FF0000"/>
                                    </a:solidFill>
                                    <a:latin typeface="Cambria Math" panose="02040503050406030204" charset="0"/>
                                    <a:ea typeface="楷体" panose="02010609060101010101" pitchFamily="49" charset="-122"/>
                                  </a:rPr>
                                  <m:t>0</m:t>
                                </m:r>
                              </m:sub>
                            </m:sSub>
                          </m:e>
                        </m:d>
                        <m:r>
                          <a:rPr lang="en-US" altLang="zh-CN" sz="3000" b="0" i="1" dirty="0" smtClean="0">
                            <a:solidFill>
                              <a:srgbClr val="FF0000"/>
                            </a:solidFill>
                            <a:latin typeface="Cambria Math" panose="02040503050406030204" charset="0"/>
                            <a:ea typeface="楷体" panose="02010609060101010101" pitchFamily="49" charset="-122"/>
                          </a:rPr>
                          <m:t>𝑓</m:t>
                        </m:r>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𝑡</m:t>
                        </m:r>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𝑑𝑡</m:t>
                        </m:r>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𝑓</m:t>
                        </m:r>
                        <m:r>
                          <a:rPr lang="en-US" altLang="zh-CN" sz="3000" b="0" i="1" dirty="0" smtClean="0">
                            <a:solidFill>
                              <a:srgbClr val="FF0000"/>
                            </a:solidFill>
                            <a:latin typeface="Cambria Math" panose="02040503050406030204" charset="0"/>
                            <a:ea typeface="楷体" panose="02010609060101010101" pitchFamily="49" charset="-122"/>
                          </a:rPr>
                          <m:t>(</m:t>
                        </m:r>
                        <m:sSub>
                          <m:sSubPr>
                            <m:ctrlPr>
                              <a:rPr lang="en-US" altLang="zh-CN" sz="3000" b="0" i="1" dirty="0" smtClean="0">
                                <a:solidFill>
                                  <a:srgbClr val="FF0000"/>
                                </a:solidFill>
                                <a:latin typeface="Cambria Math" panose="02040503050406030204" charset="0"/>
                                <a:ea typeface="楷体" panose="02010609060101010101" pitchFamily="49" charset="-122"/>
                              </a:rPr>
                            </m:ctrlPr>
                          </m:sSubPr>
                          <m:e>
                            <m:r>
                              <a:rPr lang="en-US" altLang="zh-CN" sz="3000" b="0" i="1" dirty="0" smtClean="0">
                                <a:solidFill>
                                  <a:srgbClr val="FF0000"/>
                                </a:solidFill>
                                <a:latin typeface="Cambria Math" panose="02040503050406030204" charset="0"/>
                                <a:ea typeface="楷体" panose="02010609060101010101" pitchFamily="49" charset="-122"/>
                              </a:rPr>
                              <m:t>𝑡</m:t>
                            </m:r>
                          </m:e>
                          <m:sub>
                            <m:r>
                              <a:rPr lang="en-US" altLang="zh-CN" sz="3000" b="0" i="1" dirty="0" smtClean="0">
                                <a:solidFill>
                                  <a:srgbClr val="FF0000"/>
                                </a:solidFill>
                                <a:latin typeface="Cambria Math" panose="02040503050406030204" charset="0"/>
                                <a:ea typeface="楷体" panose="02010609060101010101" pitchFamily="49" charset="-122"/>
                              </a:rPr>
                              <m:t>0</m:t>
                            </m:r>
                          </m:sub>
                        </m:sSub>
                        <m:r>
                          <a:rPr lang="en-US" altLang="zh-CN" sz="3000" b="0" i="1" dirty="0" smtClean="0">
                            <a:solidFill>
                              <a:srgbClr val="FF0000"/>
                            </a:solidFill>
                            <a:latin typeface="Cambria Math" panose="02040503050406030204" charset="0"/>
                            <a:ea typeface="楷体" panose="02010609060101010101" pitchFamily="49" charset="-122"/>
                          </a:rPr>
                          <m:t>)</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165784" y="3428732"/>
                <a:ext cx="5809810" cy="946199"/>
              </a:xfrm>
              <a:prstGeom prst="rect">
                <a:avLst/>
              </a:prstGeom>
              <a:blipFill rotWithShape="1">
                <a:blip r:embed="rId7"/>
                <a:stretch>
                  <a:fillRect l="-1" t="-39" r="4" b="44"/>
                </a:stretch>
              </a:blipFill>
            </p:spPr>
            <p:txBody>
              <a:bodyPr/>
              <a:lstStyle/>
              <a:p>
                <a:r>
                  <a:rPr lang="zh-CN" altLang="en-US">
                    <a:noFill/>
                  </a:rPr>
                  <a:t> </a:t>
                </a:r>
              </a:p>
            </p:txBody>
          </p:sp>
        </mc:Fallback>
      </mc:AlternateContent>
      <p:sp>
        <p:nvSpPr>
          <p:cNvPr id="2" name="文本框 1"/>
          <p:cNvSpPr txBox="1"/>
          <p:nvPr/>
        </p:nvSpPr>
        <p:spPr>
          <a:xfrm>
            <a:off x="3201035" y="2129790"/>
            <a:ext cx="6297295" cy="368300"/>
          </a:xfrm>
          <a:prstGeom prst="rect">
            <a:avLst/>
          </a:prstGeom>
          <a:noFill/>
        </p:spPr>
        <p:txBody>
          <a:bodyPr wrap="square" rtlCol="0">
            <a:spAutoFit/>
          </a:bodyPr>
          <a:p>
            <a:r>
              <a:rPr lang="zh-CN" altLang="en-US"/>
              <a:t>注</a:t>
            </a:r>
            <a:r>
              <a:rPr lang="en-US" altLang="zh-CN"/>
              <a:t>: </a:t>
            </a:r>
            <a:r>
              <a:rPr lang="zh-CN" altLang="en-US"/>
              <a:t>事实上</a:t>
            </a:r>
            <a:r>
              <a:rPr lang="en-US" altLang="zh-CN"/>
              <a:t>, </a:t>
            </a:r>
            <a:r>
              <a:rPr lang="zh-CN" altLang="en-US"/>
              <a:t>这一结论也就是该</a:t>
            </a:r>
            <a:r>
              <a:rPr lang="en-US" altLang="zh-CN"/>
              <a:t>”</a:t>
            </a:r>
            <a:r>
              <a:rPr lang="zh-CN" altLang="en-US"/>
              <a:t>形式函数</a:t>
            </a:r>
            <a:r>
              <a:rPr lang="en-US" altLang="zh-CN"/>
              <a:t>”</a:t>
            </a:r>
            <a:r>
              <a:rPr lang="zh-CN" altLang="en-US"/>
              <a:t>的等价定义</a:t>
            </a:r>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122036" y="437264"/>
                <a:ext cx="6261100" cy="70358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(3)</a:t>
                </a:r>
                <a14:m>
                  <m:oMath xmlns:m="http://schemas.openxmlformats.org/officeDocument/2006/math">
                    <m:r>
                      <a:rPr lang="zh-CN" altLang="en-US" sz="3000" i="1" smtClean="0">
                        <a:latin typeface="Cambria Math" panose="02040503050406030204" charset="0"/>
                        <a:ea typeface="楷体" panose="02010609060101010101" pitchFamily="49" charset="-122"/>
                      </a:rPr>
                      <m:t>𝛿</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𝛿</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此处是弱相等</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122036" y="437264"/>
                <a:ext cx="6261100" cy="703580"/>
              </a:xfrm>
              <a:prstGeom prst="rect">
                <a:avLst/>
              </a:prstGeom>
              <a:blipFill rotWithShape="1">
                <a:blip r:embed="rId1"/>
                <a:stretch>
                  <a:fillRect l="-2" t="-55" r="2" b="55"/>
                </a:stretch>
              </a:blipFill>
            </p:spPr>
            <p:txBody>
              <a:bodyPr/>
              <a:lstStyle/>
              <a:p>
                <a:r>
                  <a:rPr lang="zh-CN" altLang="en-US">
                    <a:noFill/>
                  </a:rPr>
                  <a:t> </a:t>
                </a:r>
              </a:p>
            </p:txBody>
          </p:sp>
        </mc:Fallback>
      </mc:AlternateContent>
      <p:grpSp>
        <p:nvGrpSpPr>
          <p:cNvPr id="3" name="组合 2"/>
          <p:cNvGrpSpPr/>
          <p:nvPr/>
        </p:nvGrpSpPr>
        <p:grpSpPr>
          <a:xfrm>
            <a:off x="0" y="-53864"/>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1" name="标题 1"/>
              <p:cNvSpPr txBox="1"/>
              <p:nvPr/>
            </p:nvSpPr>
            <p:spPr>
              <a:xfrm>
                <a:off x="482453" y="1235390"/>
                <a:ext cx="6085035"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m:t>
                            </m:r>
                            <m:r>
                              <a:rPr lang="en-US" altLang="zh-CN" sz="2800" i="1" dirty="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𝑓</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𝑡</m:t>
                        </m:r>
                        <m:r>
                          <a:rPr lang="en-US" altLang="zh-CN" sz="2800" b="0" i="1" dirty="0" smtClean="0">
                            <a:latin typeface="Cambria Math" panose="02040503050406030204" charset="0"/>
                            <a:ea typeface="楷体" panose="02010609060101010101" pitchFamily="49" charset="-122"/>
                          </a:rPr>
                          <m:t>)</m:t>
                        </m:r>
                        <m:r>
                          <a:rPr lang="en-US" altLang="zh-CN" sz="2800" i="1" dirty="0">
                            <a:latin typeface="Cambria Math" panose="02040503050406030204" charset="0"/>
                            <a:ea typeface="楷体" panose="02010609060101010101" pitchFamily="49" charset="-122"/>
                          </a:rPr>
                          <m:t>𝑑𝑡</m:t>
                        </m:r>
                      </m:e>
                    </m:nary>
                    <m:r>
                      <a:rPr lang="en-US" altLang="zh-CN" sz="2800" b="0" i="1" dirty="0" smtClean="0">
                        <a:latin typeface="Cambria Math" panose="02040503050406030204" charset="0"/>
                        <a:ea typeface="楷体" panose="02010609060101010101" pitchFamily="49" charset="-122"/>
                      </a:rPr>
                      <m:t>=</m:t>
                    </m:r>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zh-CN" altLang="en-US" sz="2800" i="1" dirty="0" smtClean="0">
                                <a:latin typeface="Cambria Math" panose="02040503050406030204" charset="0"/>
                                <a:ea typeface="楷体" panose="02010609060101010101" pitchFamily="49" charset="-122"/>
                              </a:rPr>
                              <m:t>𝜏</m:t>
                            </m:r>
                          </m:e>
                        </m:d>
                        <m:r>
                          <a:rPr lang="en-US" altLang="zh-CN" sz="2800" i="1" dirty="0">
                            <a:latin typeface="Cambria Math" panose="02040503050406030204" charset="0"/>
                            <a:ea typeface="楷体" panose="02010609060101010101" pitchFamily="49" charset="-122"/>
                          </a:rPr>
                          <m:t>𝑓</m:t>
                        </m:r>
                        <m:r>
                          <a:rPr lang="en-US" altLang="zh-CN" sz="2800" i="1" dirty="0">
                            <a:latin typeface="Cambria Math" panose="02040503050406030204" charset="0"/>
                            <a:ea typeface="楷体" panose="02010609060101010101" pitchFamily="49" charset="-122"/>
                          </a:rPr>
                          <m:t>(−</m:t>
                        </m:r>
                        <m:r>
                          <a:rPr lang="zh-CN" altLang="en-US" sz="2800" b="0" i="1" dirty="0" smtClean="0">
                            <a:latin typeface="Cambria Math" panose="02040503050406030204" charset="0"/>
                            <a:ea typeface="楷体" panose="02010609060101010101" pitchFamily="49" charset="-122"/>
                          </a:rPr>
                          <m:t>𝜏</m:t>
                        </m:r>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楷体" panose="02010609060101010101" pitchFamily="49" charset="-122"/>
                          </a:rPr>
                          <m:t>𝑑</m:t>
                        </m:r>
                        <m:r>
                          <a:rPr lang="zh-CN" altLang="en-US" sz="2800" i="1" dirty="0" smtClean="0">
                            <a:latin typeface="Cambria Math" panose="02040503050406030204" charset="0"/>
                            <a:ea typeface="楷体" panose="02010609060101010101" pitchFamily="49" charset="-122"/>
                          </a:rPr>
                          <m:t>𝜏</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82453" y="1235390"/>
                <a:ext cx="6085035" cy="617220"/>
              </a:xfrm>
              <a:prstGeom prst="rect">
                <a:avLst/>
              </a:prstGeom>
              <a:blipFill rotWithShape="1">
                <a:blip r:embed="rId2"/>
                <a:stretch>
                  <a:fillRect l="-8" t="-17952" r="5" b="-179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6421290" y="1329936"/>
                <a:ext cx="2065485"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𝑓</m:t>
                      </m:r>
                      <m:r>
                        <a:rPr lang="en-US" altLang="zh-CN" sz="2800" b="0" i="1" dirty="0" smtClean="0">
                          <a:latin typeface="Cambria Math" panose="02040503050406030204" charset="0"/>
                          <a:ea typeface="楷体" panose="02010609060101010101" pitchFamily="49" charset="-122"/>
                        </a:rPr>
                        <m:t>(−</m:t>
                      </m:r>
                      <m:r>
                        <a:rPr lang="zh-CN" altLang="en-US" sz="2800" i="1" dirty="0">
                          <a:latin typeface="Cambria Math" panose="02040503050406030204" charset="0"/>
                          <a:ea typeface="楷体" panose="02010609060101010101" pitchFamily="49" charset="-122"/>
                        </a:rPr>
                        <m:t>𝜏</m:t>
                      </m:r>
                      <m:r>
                        <a:rPr lang="en-US" altLang="zh-CN" sz="2800" b="0" i="1" dirty="0" smtClean="0">
                          <a:latin typeface="Cambria Math" panose="02040503050406030204" charset="0"/>
                          <a:ea typeface="楷体" panose="02010609060101010101" pitchFamily="49" charset="-122"/>
                        </a:rPr>
                        <m:t>)</m:t>
                      </m:r>
                      <m:sSub>
                        <m:sSubPr>
                          <m:ctrlPr>
                            <a:rPr lang="en-US" altLang="zh-CN" sz="2800" b="0" i="1" dirty="0" smtClean="0">
                              <a:latin typeface="Cambria Math" panose="02040503050406030204" charset="0"/>
                              <a:ea typeface="楷体" panose="02010609060101010101" pitchFamily="49" charset="-122"/>
                            </a:rPr>
                          </m:ctrlPr>
                        </m:sSubPr>
                        <m:e>
                          <m:r>
                            <a:rPr lang="en-US" altLang="zh-CN" sz="2800" b="0" i="1" dirty="0" smtClean="0">
                              <a:latin typeface="Cambria Math" panose="02040503050406030204" charset="0"/>
                              <a:ea typeface="楷体" panose="02010609060101010101" pitchFamily="49" charset="-122"/>
                            </a:rPr>
                            <m:t>|</m:t>
                          </m:r>
                        </m:e>
                        <m:sub>
                          <m:r>
                            <a:rPr lang="zh-CN" altLang="en-US" sz="2800" b="0" i="1" dirty="0" smtClean="0">
                              <a:latin typeface="Cambria Math" panose="02040503050406030204" charset="0"/>
                              <a:ea typeface="楷体" panose="02010609060101010101" pitchFamily="49" charset="-122"/>
                            </a:rPr>
                            <m:t>𝜏</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0</m:t>
                          </m:r>
                        </m:sub>
                      </m:sSub>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6421290" y="1329936"/>
                <a:ext cx="2065485" cy="617220"/>
              </a:xfrm>
              <a:prstGeom prst="rect">
                <a:avLst/>
              </a:prstGeom>
              <a:blipFill rotWithShape="1">
                <a:blip r:embed="rId3"/>
                <a:stretch>
                  <a:fillRect l="-8" t="-1789" b="-19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3292328" y="2183362"/>
                <a:ext cx="1136798"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𝑓</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0</m:t>
                      </m:r>
                      <m:r>
                        <a:rPr lang="en-US" altLang="zh-CN" sz="2800" b="0" i="1" dirty="0" smtClean="0">
                          <a:latin typeface="Cambria Math" panose="02040503050406030204" charset="0"/>
                          <a:ea typeface="楷体" panose="02010609060101010101" pitchFamily="49" charset="-122"/>
                        </a:rPr>
                        <m:t>)</m:t>
                      </m:r>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3292328" y="2183362"/>
                <a:ext cx="1136798" cy="617220"/>
              </a:xfrm>
              <a:prstGeom prst="rect">
                <a:avLst/>
              </a:prstGeom>
              <a:blipFill rotWithShape="1">
                <a:blip r:embed="rId4"/>
                <a:stretch>
                  <a:fillRect l="-43" t="-1787" b="-19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4249589" y="2102545"/>
                <a:ext cx="4137173" cy="6172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ea typeface="楷体" panose="02010609060101010101" pitchFamily="49" charset="-122"/>
                  </a:rPr>
                  <a:t> </a:t>
                </a:r>
                <a14:m>
                  <m:oMath xmlns:m="http://schemas.openxmlformats.org/officeDocument/2006/math">
                    <m:r>
                      <a:rPr lang="en-US" altLang="zh-CN" sz="2800" i="1" dirty="0">
                        <a:latin typeface="Cambria Math" panose="02040503050406030204" charset="0"/>
                        <a:ea typeface="楷体" panose="02010609060101010101" pitchFamily="49" charset="-122"/>
                      </a:rPr>
                      <m:t> </m:t>
                    </m:r>
                    <m:r>
                      <a:rPr lang="en-US" altLang="zh-CN" sz="2800" b="0" i="1" dirty="0" smtClean="0">
                        <a:latin typeface="Cambria Math" panose="02040503050406030204" charset="0"/>
                        <a:ea typeface="楷体" panose="02010609060101010101" pitchFamily="49" charset="-122"/>
                      </a:rPr>
                      <m:t>=</m:t>
                    </m:r>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𝑓</m:t>
                        </m:r>
                        <m:r>
                          <a:rPr lang="en-US" altLang="zh-CN" sz="2800" i="1" dirty="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𝑡</m:t>
                        </m:r>
                        <m: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楷体" panose="02010609060101010101" pitchFamily="49" charset="-122"/>
                          </a:rPr>
                          <m:t>𝑑𝑡</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4249589" y="2102545"/>
                <a:ext cx="4137173" cy="617220"/>
              </a:xfrm>
              <a:prstGeom prst="rect">
                <a:avLst/>
              </a:prstGeom>
              <a:blipFill rotWithShape="1">
                <a:blip r:embed="rId5"/>
                <a:stretch>
                  <a:fillRect l="-4" t="-17911" r="8" b="-179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43498" y="2488915"/>
                <a:ext cx="8771255" cy="1284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latin typeface="楷体" panose="02010609060101010101" pitchFamily="49" charset="-122"/>
                    <a:ea typeface="楷体" panose="02010609060101010101" pitchFamily="49" charset="-122"/>
                  </a:rPr>
                  <a:t>(4)</a:t>
                </a:r>
                <a:r>
                  <a:rPr lang="en-US" altLang="zh-CN" sz="2800" dirty="0">
                    <a:ea typeface="楷体" panose="02010609060101010101" pitchFamily="49" charset="-122"/>
                  </a:rPr>
                  <a:t> </a:t>
                </a:r>
                <a14:m>
                  <m:oMath xmlns:m="http://schemas.openxmlformats.org/officeDocument/2006/math">
                    <m:nary>
                      <m:naryPr>
                        <m:ctrlPr>
                          <a:rPr lang="en-US" altLang="zh-CN" sz="2800" i="1" dirty="0" smtClean="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smtClean="0">
                            <a:latin typeface="Cambria Math" panose="02040503050406030204" charset="0"/>
                            <a:ea typeface="Cambria Math" panose="02040503050406030204" charset="0"/>
                          </a:rPr>
                          <m:t>∞</m:t>
                        </m:r>
                      </m:sub>
                      <m:sup>
                        <m:r>
                          <a:rPr lang="en-US" altLang="zh-CN" sz="2800" b="0" i="1" dirty="0" smtClean="0">
                            <a:latin typeface="Cambria Math" panose="02040503050406030204" charset="0"/>
                            <a:ea typeface="楷体" panose="02010609060101010101" pitchFamily="49" charset="-122"/>
                          </a:rPr>
                          <m:t>𝑡</m:t>
                        </m:r>
                      </m:sup>
                      <m:e>
                        <m:r>
                          <a:rPr lang="zh-CN" altLang="en-US" sz="2800" i="1" dirty="0" smtClean="0">
                            <a:latin typeface="Cambria Math" panose="02040503050406030204" charset="0"/>
                            <a:ea typeface="楷体" panose="02010609060101010101" pitchFamily="49" charset="-122"/>
                          </a:rPr>
                          <m:t>𝛿</m:t>
                        </m:r>
                        <m:d>
                          <m:dPr>
                            <m:ctrlPr>
                              <a:rPr lang="en-US" altLang="zh-CN" sz="2800" b="0" i="1" dirty="0" smtClean="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𝑠</m:t>
                            </m:r>
                          </m:e>
                        </m:d>
                        <m:r>
                          <a:rPr lang="en-US" altLang="zh-CN" sz="2800" b="0" i="1" dirty="0" smtClean="0">
                            <a:latin typeface="Cambria Math" panose="02040503050406030204" charset="0"/>
                            <a:ea typeface="楷体" panose="02010609060101010101" pitchFamily="49" charset="-122"/>
                          </a:rPr>
                          <m:t>𝑑𝑠</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𝑢</m:t>
                        </m:r>
                        <m:d>
                          <m:dPr>
                            <m:ctrlPr>
                              <a:rPr lang="en-US" altLang="zh-CN" sz="2800" b="0" i="1" dirty="0" smtClean="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 </m:t>
                        </m:r>
                        <m:f>
                          <m:fPr>
                            <m:ctrlPr>
                              <a:rPr lang="en-US" altLang="zh-CN" sz="2800" b="0" i="1" dirty="0" smtClean="0">
                                <a:latin typeface="Cambria Math" panose="02040503050406030204" charset="0"/>
                                <a:ea typeface="楷体" panose="02010609060101010101" pitchFamily="49" charset="-122"/>
                              </a:rPr>
                            </m:ctrlPr>
                          </m:fPr>
                          <m:num>
                            <m:r>
                              <a:rPr lang="en-US" altLang="zh-CN" sz="2800" b="0" i="1" dirty="0" smtClean="0">
                                <a:latin typeface="Cambria Math" panose="02040503050406030204" charset="0"/>
                                <a:ea typeface="楷体" panose="02010609060101010101" pitchFamily="49" charset="-122"/>
                              </a:rPr>
                              <m:t>𝑑</m:t>
                            </m:r>
                          </m:num>
                          <m:den>
                            <m:r>
                              <a:rPr lang="en-US" altLang="zh-CN" sz="2800" b="0" i="1" dirty="0" smtClean="0">
                                <a:latin typeface="Cambria Math" panose="02040503050406030204" charset="0"/>
                                <a:ea typeface="楷体" panose="02010609060101010101" pitchFamily="49" charset="-122"/>
                              </a:rPr>
                              <m:t>𝑑𝑡</m:t>
                            </m:r>
                          </m:den>
                        </m:f>
                        <m:r>
                          <a:rPr lang="en-US" altLang="zh-CN" sz="2800" b="0" i="1" dirty="0" smtClean="0">
                            <a:latin typeface="Cambria Math" panose="02040503050406030204" charset="0"/>
                            <a:ea typeface="楷体" panose="02010609060101010101" pitchFamily="49" charset="-122"/>
                          </a:rPr>
                          <m:t>𝑢</m:t>
                        </m:r>
                        <m:d>
                          <m:dPr>
                            <m:ctrlPr>
                              <a:rPr lang="en-US" altLang="zh-CN" sz="2800" b="0" i="1" dirty="0" smtClean="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m:t>
                        </m:r>
                        <m:r>
                          <a:rPr lang="zh-CN" altLang="en-US" sz="2800" b="0" i="1" dirty="0" smtClean="0">
                            <a:latin typeface="Cambria Math" panose="02040503050406030204" charset="0"/>
                            <a:ea typeface="楷体" panose="02010609060101010101" pitchFamily="49" charset="-122"/>
                          </a:rPr>
                          <m:t>𝛿</m:t>
                        </m:r>
                        <m:d>
                          <m:dPr>
                            <m:ctrlPr>
                              <a:rPr lang="en-US" altLang="zh-CN" sz="2800" b="0" i="1" dirty="0" smtClean="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m:t>
                        </m:r>
                      </m:e>
                    </m:nary>
                    <m:r>
                      <a:rPr lang="en-US" altLang="zh-CN" sz="2800" b="0" i="1" dirty="0" smtClean="0">
                        <a:latin typeface="Cambria Math" panose="02040503050406030204" charset="0"/>
                        <a:ea typeface="楷体" panose="02010609060101010101" pitchFamily="49" charset="-122"/>
                      </a:rPr>
                      <m:t>𝑢</m:t>
                    </m:r>
                    <m:d>
                      <m:dPr>
                        <m:ctrlPr>
                          <a:rPr lang="en-US" altLang="zh-CN" sz="2800" b="0" i="1" dirty="0" smtClean="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m:t>
                    </m:r>
                    <m:d>
                      <m:dPr>
                        <m:begChr m:val="{"/>
                        <m:endChr m:val=""/>
                        <m:ctrlPr>
                          <a:rPr lang="en-US" altLang="zh-CN" sz="2800" b="0" i="1" dirty="0" smtClean="0">
                            <a:latin typeface="Cambria Math" panose="02040503050406030204" charset="0"/>
                            <a:ea typeface="楷体" panose="02010609060101010101" pitchFamily="49" charset="-122"/>
                          </a:rPr>
                        </m:ctrlPr>
                      </m:dPr>
                      <m:e>
                        <m:eqArr>
                          <m:eqArrPr>
                            <m:ctrlPr>
                              <a:rPr lang="en-US" altLang="zh-CN" sz="2800" b="0" i="1" dirty="0" smtClean="0">
                                <a:latin typeface="Cambria Math" panose="02040503050406030204" charset="0"/>
                                <a:ea typeface="楷体" panose="02010609060101010101" pitchFamily="49" charset="-122"/>
                              </a:rPr>
                            </m:ctrlPr>
                          </m:eqArrPr>
                          <m:e>
                            <m:r>
                              <a:rPr lang="en-US" altLang="zh-CN" sz="2800" b="0" i="1" dirty="0" smtClean="0">
                                <a:latin typeface="Cambria Math" panose="02040503050406030204" charset="0"/>
                                <a:ea typeface="楷体" panose="02010609060101010101" pitchFamily="49" charset="-122"/>
                              </a:rPr>
                              <m:t>1</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𝑡</m:t>
                            </m:r>
                            <m:r>
                              <a:rPr lang="en-US" altLang="zh-CN" sz="2800" b="0" i="1" dirty="0" smtClean="0">
                                <a:latin typeface="Cambria Math" panose="02040503050406030204" charset="0"/>
                                <a:ea typeface="Cambria Math" panose="02040503050406030204" charset="0"/>
                              </a:rPr>
                              <m:t>&gt;</m:t>
                            </m:r>
                            <m:r>
                              <a:rPr lang="en-US" altLang="zh-CN" sz="2800" b="0" i="1" dirty="0" smtClean="0">
                                <a:latin typeface="Cambria Math" panose="02040503050406030204" charset="0"/>
                                <a:ea typeface="Cambria Math" panose="02040503050406030204" charset="0"/>
                              </a:rPr>
                              <m:t>0</m:t>
                            </m:r>
                          </m:e>
                          <m:e>
                            <m:r>
                              <a:rPr lang="en-US" altLang="zh-CN" sz="2800" b="0" i="1" smtClean="0">
                                <a:latin typeface="Cambria Math" panose="02040503050406030204" charset="0"/>
                              </a:rPr>
                              <m:t>0</m:t>
                            </m:r>
                            <m:r>
                              <a:rPr lang="en-US" altLang="zh-CN" sz="2800" b="0" i="1" smtClean="0">
                                <a:latin typeface="Cambria Math" panose="02040503050406030204" charset="0"/>
                              </a:rPr>
                              <m:t>,</m:t>
                            </m:r>
                            <m:r>
                              <a:rPr lang="en-US" altLang="zh-CN" sz="2800" b="0" i="1" smtClean="0">
                                <a:latin typeface="Cambria Math" panose="02040503050406030204" charset="0"/>
                              </a:rPr>
                              <m:t>𝑡</m:t>
                            </m:r>
                            <m:r>
                              <a:rPr lang="en-US" altLang="zh-CN" sz="2800" b="0" i="1" smtClean="0">
                                <a:latin typeface="Cambria Math" panose="02040503050406030204" charset="0"/>
                              </a:rPr>
                              <m:t>&lt;</m:t>
                            </m:r>
                            <m:r>
                              <a:rPr lang="en-US" altLang="zh-CN" sz="2800" b="0" i="1" smtClean="0">
                                <a:latin typeface="Cambria Math" panose="02040503050406030204" charset="0"/>
                              </a:rPr>
                              <m:t>0</m:t>
                            </m:r>
                          </m:e>
                        </m:eqArr>
                      </m:e>
                    </m:d>
                  </m:oMath>
                </a14:m>
                <a:endParaRPr lang="zh-CN" altLang="en-US" sz="28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43498" y="2488915"/>
                <a:ext cx="8771255" cy="1284838"/>
              </a:xfrm>
              <a:prstGeom prst="rect">
                <a:avLst/>
              </a:prstGeom>
              <a:blipFill rotWithShape="1">
                <a:blip r:embed="rId6"/>
                <a:stretch>
                  <a:fillRect l="-4" t="-27" r="4"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639030" y="3710256"/>
                <a:ext cx="6099395" cy="8767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当</a:t>
                </a:r>
                <a14:m>
                  <m:oMath xmlns:m="http://schemas.openxmlformats.org/officeDocument/2006/math">
                    <m:r>
                      <a:rPr lang="en-US" altLang="zh-CN" sz="2800" b="0" i="1" dirty="0" smtClean="0">
                        <a:latin typeface="Cambria Math" panose="02040503050406030204" charset="0"/>
                        <a:ea typeface="楷体" panose="02010609060101010101" pitchFamily="49" charset="-122"/>
                      </a:rPr>
                      <m:t>𝑡</m:t>
                    </m:r>
                    <m:r>
                      <a:rPr lang="en-US" altLang="zh-CN" sz="2800" b="0" i="0" dirty="0" smtClean="0">
                        <a:latin typeface="Cambria Math" panose="02040503050406030204" charset="0"/>
                        <a:ea typeface="楷体" panose="02010609060101010101" pitchFamily="49" charset="-122"/>
                      </a:rPr>
                      <m:t>&lt;</m:t>
                    </m:r>
                    <m:r>
                      <a:rPr lang="en-US" altLang="zh-CN" sz="2800" b="0" i="0" dirty="0" smtClean="0">
                        <a:latin typeface="Cambria Math" panose="02040503050406030204" charset="0"/>
                        <a:ea typeface="楷体" panose="02010609060101010101" pitchFamily="49" charset="-122"/>
                      </a:rPr>
                      <m:t>0</m:t>
                    </m:r>
                  </m:oMath>
                </a14:m>
                <a:r>
                  <a:rPr lang="zh-CN" altLang="en-US" sz="2800" dirty="0">
                    <a:latin typeface="楷体" panose="02010609060101010101" pitchFamily="49" charset="-122"/>
                    <a:ea typeface="楷体" panose="02010609060101010101" pitchFamily="49" charset="-122"/>
                  </a:rPr>
                  <a:t>时</a:t>
                </a:r>
                <a:r>
                  <a:rPr lang="en-US" altLang="zh-CN" sz="2800" dirty="0">
                    <a:latin typeface="楷体" panose="02010609060101010101" pitchFamily="49" charset="-122"/>
                    <a:ea typeface="楷体" panose="02010609060101010101" pitchFamily="49" charset="-122"/>
                  </a:rPr>
                  <a:t>,</a:t>
                </a:r>
                <a:r>
                  <a:rPr lang="en-US" altLang="zh-CN" sz="2800" dirty="0">
                    <a:ea typeface="楷体" panose="02010609060101010101" pitchFamily="49" charset="-122"/>
                  </a:rPr>
                  <a:t> </a:t>
                </a:r>
                <a14:m>
                  <m:oMath xmlns:m="http://schemas.openxmlformats.org/officeDocument/2006/math">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𝑡</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en-US" altLang="zh-CN" sz="2800" i="1" dirty="0">
                                <a:latin typeface="Cambria Math" panose="02040503050406030204" charset="0"/>
                                <a:ea typeface="楷体" panose="02010609060101010101" pitchFamily="49" charset="-122"/>
                              </a:rPr>
                              <m:t>𝑠</m:t>
                            </m:r>
                          </m:e>
                        </m:d>
                        <m:r>
                          <a:rPr lang="en-US" altLang="zh-CN" sz="2800" i="1" dirty="0">
                            <a:latin typeface="Cambria Math" panose="02040503050406030204" charset="0"/>
                            <a:ea typeface="楷体" panose="02010609060101010101" pitchFamily="49" charset="-122"/>
                          </a:rPr>
                          <m:t>𝑑𝑠</m:t>
                        </m:r>
                      </m:e>
                    </m:nary>
                    <m:r>
                      <a:rPr lang="en-US" altLang="zh-CN" sz="2800" b="0" i="1" dirty="0" smtClean="0">
                        <a:latin typeface="Cambria Math" panose="02040503050406030204" charset="0"/>
                        <a:ea typeface="楷体" panose="02010609060101010101" pitchFamily="49" charset="-122"/>
                      </a:rPr>
                      <m:t>=</m:t>
                    </m:r>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𝑡</m:t>
                        </m:r>
                      </m:sup>
                      <m:e>
                        <m:r>
                          <a:rPr lang="en-US" altLang="zh-CN" sz="2800" b="0" i="1" dirty="0" smtClean="0">
                            <a:latin typeface="Cambria Math" panose="02040503050406030204" charset="0"/>
                            <a:ea typeface="楷体" panose="02010609060101010101" pitchFamily="49" charset="-122"/>
                          </a:rPr>
                          <m:t>0</m:t>
                        </m:r>
                        <m:r>
                          <a:rPr lang="en-US" altLang="zh-CN" sz="2800" i="1" dirty="0">
                            <a:latin typeface="Cambria Math" panose="02040503050406030204" charset="0"/>
                            <a:ea typeface="楷体" panose="02010609060101010101" pitchFamily="49" charset="-122"/>
                          </a:rPr>
                          <m:t>𝑑𝑠</m:t>
                        </m:r>
                      </m:e>
                    </m:nary>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0</m:t>
                    </m:r>
                  </m:oMath>
                </a14:m>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39030" y="3710256"/>
                <a:ext cx="6099395" cy="876794"/>
              </a:xfrm>
              <a:prstGeom prst="rect">
                <a:avLst/>
              </a:prstGeom>
              <a:blipFill rotWithShape="1">
                <a:blip r:embed="rId7"/>
                <a:stretch>
                  <a:fillRect l="-4" t="-67" r="7"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638810" y="4619625"/>
                <a:ext cx="7807960" cy="8769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当</a:t>
                </a:r>
                <a14:m>
                  <m:oMath xmlns:m="http://schemas.openxmlformats.org/officeDocument/2006/math">
                    <m:r>
                      <a:rPr lang="en-US" altLang="zh-CN" sz="2800" b="0" i="1" dirty="0" smtClean="0">
                        <a:latin typeface="Cambria Math" panose="02040503050406030204" charset="0"/>
                        <a:ea typeface="楷体" panose="02010609060101010101" pitchFamily="49" charset="-122"/>
                      </a:rPr>
                      <m:t>𝑡</m:t>
                    </m:r>
                    <m:r>
                      <a:rPr lang="en-US" altLang="zh-CN" sz="2800" dirty="0" smtClean="0">
                        <a:latin typeface="Cambria Math" panose="02040503050406030204" charset="0"/>
                        <a:ea typeface="楷体" panose="02010609060101010101" pitchFamily="49" charset="-122"/>
                        <a:cs typeface="Cambria Math" panose="02040503050406030204" charset="0"/>
                      </a:rPr>
                      <m:t>&gt;</m:t>
                    </m:r>
                    <m:r>
                      <a:rPr lang="en-US" altLang="zh-CN" sz="2800" b="0" i="0" dirty="0" smtClean="0">
                        <a:latin typeface="Cambria Math" panose="02040503050406030204" charset="0"/>
                        <a:ea typeface="楷体" panose="02010609060101010101" pitchFamily="49" charset="-122"/>
                      </a:rPr>
                      <m:t>0</m:t>
                    </m:r>
                  </m:oMath>
                </a14:m>
                <a:r>
                  <a:rPr lang="zh-CN" altLang="en-US" sz="2800" dirty="0">
                    <a:latin typeface="楷体" panose="02010609060101010101" pitchFamily="49" charset="-122"/>
                    <a:ea typeface="楷体" panose="02010609060101010101" pitchFamily="49" charset="-122"/>
                  </a:rPr>
                  <a:t>时</a:t>
                </a:r>
                <a:r>
                  <a:rPr lang="en-US" altLang="zh-CN" sz="2800" dirty="0">
                    <a:latin typeface="楷体" panose="02010609060101010101" pitchFamily="49" charset="-122"/>
                    <a:ea typeface="楷体" panose="02010609060101010101" pitchFamily="49" charset="-122"/>
                  </a:rPr>
                  <a:t>,</a:t>
                </a:r>
                <a:r>
                  <a:rPr lang="en-US" altLang="zh-CN" sz="2800" dirty="0">
                    <a:ea typeface="楷体" panose="02010609060101010101" pitchFamily="49" charset="-122"/>
                  </a:rPr>
                  <a:t> </a:t>
                </a:r>
                <a14:m>
                  <m:oMath xmlns:m="http://schemas.openxmlformats.org/officeDocument/2006/math">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𝑡</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en-US" altLang="zh-CN" sz="2800" i="1" dirty="0">
                                <a:latin typeface="Cambria Math" panose="02040503050406030204" charset="0"/>
                                <a:ea typeface="楷体" panose="02010609060101010101" pitchFamily="49" charset="-122"/>
                              </a:rPr>
                              <m:t>𝑠</m:t>
                            </m:r>
                          </m:e>
                        </m:d>
                        <m:r>
                          <a:rPr lang="en-US" altLang="zh-CN" sz="2800" i="1" dirty="0">
                            <a:latin typeface="Cambria Math" panose="02040503050406030204" charset="0"/>
                            <a:ea typeface="楷体" panose="02010609060101010101" pitchFamily="49" charset="-122"/>
                          </a:rPr>
                          <m:t>𝑑𝑠</m:t>
                        </m:r>
                      </m:e>
                    </m:nary>
                    <m:r>
                      <a:rPr lang="en-US" altLang="zh-CN" sz="2800" b="0" i="1" dirty="0" smtClean="0">
                        <a:latin typeface="Cambria Math" panose="02040503050406030204" charset="0"/>
                        <a:ea typeface="楷体" panose="02010609060101010101" pitchFamily="49" charset="-122"/>
                      </a:rPr>
                      <m:t>=</m:t>
                    </m:r>
                    <m:limLow>
                      <m:limLowPr>
                        <m:ctrlPr>
                          <a:rPr lang="en-US" altLang="zh-CN" sz="2800" i="1" dirty="0">
                            <a:latin typeface="Cambria Math" panose="02040503050406030204" charset="0"/>
                            <a:ea typeface="楷体" panose="02010609060101010101" pitchFamily="49" charset="-122"/>
                          </a:rPr>
                        </m:ctrlPr>
                      </m:limLowPr>
                      <m:e>
                        <m:r>
                          <m:rPr>
                            <m:sty m:val="p"/>
                          </m:rPr>
                          <a:rPr lang="en-US" altLang="zh-CN" sz="2800" dirty="0">
                            <a:latin typeface="Cambria Math" panose="02040503050406030204" charset="0"/>
                            <a:ea typeface="楷体" panose="02010609060101010101" pitchFamily="49" charset="-122"/>
                          </a:rPr>
                          <m:t>lim</m:t>
                        </m:r>
                      </m:e>
                      <m:lim>
                        <m:r>
                          <a:rPr lang="zh-CN" altLang="en-US" sz="2800" i="1" dirty="0">
                            <a:latin typeface="Cambria Math" panose="02040503050406030204" charset="0"/>
                            <a:ea typeface="楷体" panose="02010609060101010101" pitchFamily="49" charset="-122"/>
                          </a:rPr>
                          <m:t>𝜀</m:t>
                        </m:r>
                        <m:r>
                          <a:rPr lang="zh-CN" altLang="en-US" sz="2800" i="1" dirty="0">
                            <a:latin typeface="Cambria Math" panose="02040503050406030204" charset="0"/>
                            <a:ea typeface="楷体" panose="02010609060101010101" pitchFamily="49" charset="-122"/>
                          </a:rPr>
                          <m:t>→</m:t>
                        </m:r>
                        <m:r>
                          <a:rPr lang="zh-CN" altLang="en-US" sz="2800" i="1" dirty="0">
                            <a:latin typeface="Cambria Math" panose="02040503050406030204" charset="0"/>
                            <a:ea typeface="楷体" panose="02010609060101010101" pitchFamily="49" charset="-122"/>
                          </a:rPr>
                          <m:t>0</m:t>
                        </m:r>
                      </m:lim>
                    </m:limLow>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b="0" i="1" dirty="0" smtClean="0">
                            <a:latin typeface="Cambria Math" panose="02040503050406030204" charset="0"/>
                            <a:ea typeface="楷体" panose="02010609060101010101" pitchFamily="49" charset="-122"/>
                          </a:rPr>
                          <m:t>0</m:t>
                        </m:r>
                      </m:sub>
                      <m:sup>
                        <m:r>
                          <a:rPr lang="zh-CN" altLang="en-US" sz="2800" b="0" i="1" dirty="0" smtClean="0">
                            <a:latin typeface="Cambria Math" panose="02040503050406030204" charset="0"/>
                            <a:ea typeface="楷体" panose="02010609060101010101" pitchFamily="49" charset="-122"/>
                          </a:rPr>
                          <m:t>𝜀</m:t>
                        </m:r>
                      </m:sup>
                      <m:e>
                        <m:f>
                          <m:fPr>
                            <m:ctrlPr>
                              <a:rPr lang="en-US" altLang="zh-CN" sz="2800" i="1" dirty="0" smtClean="0">
                                <a:latin typeface="Cambria Math" panose="02040503050406030204" charset="0"/>
                                <a:ea typeface="楷体" panose="02010609060101010101" pitchFamily="49" charset="-122"/>
                              </a:rPr>
                            </m:ctrlPr>
                          </m:fPr>
                          <m:num>
                            <m:r>
                              <a:rPr lang="en-US" altLang="zh-CN" sz="2800" b="0" i="1" dirty="0" smtClean="0">
                                <a:latin typeface="Cambria Math" panose="02040503050406030204" charset="0"/>
                                <a:ea typeface="楷体" panose="02010609060101010101" pitchFamily="49" charset="-122"/>
                              </a:rPr>
                              <m:t>1</m:t>
                            </m:r>
                          </m:num>
                          <m:den>
                            <m:r>
                              <a:rPr lang="zh-CN" altLang="en-US" sz="2800" i="1" dirty="0" smtClean="0">
                                <a:latin typeface="Cambria Math" panose="02040503050406030204" charset="0"/>
                                <a:ea typeface="楷体" panose="02010609060101010101" pitchFamily="49" charset="-122"/>
                              </a:rPr>
                              <m:t>𝜀</m:t>
                            </m:r>
                          </m:den>
                        </m:f>
                        <m:r>
                          <a:rPr lang="en-US" altLang="zh-CN" sz="2800" i="1" dirty="0">
                            <a:latin typeface="Cambria Math" panose="02040503050406030204" charset="0"/>
                            <a:ea typeface="楷体" panose="02010609060101010101" pitchFamily="49" charset="-122"/>
                          </a:rPr>
                          <m:t>𝑑𝑠</m:t>
                        </m:r>
                      </m:e>
                    </m:nary>
                    <m:r>
                      <a:rPr lang="en-US" altLang="zh-CN" sz="2800" b="0" i="1" dirty="0" smtClean="0">
                        <a:latin typeface="Cambria Math" panose="02040503050406030204" charset="0"/>
                        <a:ea typeface="楷体" panose="02010609060101010101" pitchFamily="49" charset="-122"/>
                      </a:rPr>
                      <m:t>=</m:t>
                    </m:r>
                  </m:oMath>
                </a14:m>
                <a:r>
                  <a:rPr lang="en-US" altLang="zh-CN" sz="2800" dirty="0">
                    <a:latin typeface="楷体" panose="02010609060101010101" pitchFamily="49" charset="-122"/>
                    <a:ea typeface="楷体" panose="02010609060101010101" pitchFamily="49" charset="-122"/>
                  </a:rPr>
                  <a:t>1</a:t>
                </a:r>
                <a:endParaRPr lang="zh-CN" altLang="en-US" sz="28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638810" y="4619625"/>
                <a:ext cx="7807960" cy="876935"/>
              </a:xfrm>
              <a:prstGeom prst="rect">
                <a:avLst/>
              </a:prstGeom>
              <a:blipFill rotWithShape="1">
                <a:blip r:embed="rId8"/>
                <a:stretch>
                  <a:fillRect t="-4996" b="-50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700356" y="5476568"/>
                <a:ext cx="5649228" cy="8767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dirty="0" smtClean="0">
                        <a:latin typeface="Cambria Math" panose="02040503050406030204" charset="0"/>
                        <a:ea typeface="Cambria Math" panose="02040503050406030204" charset="0"/>
                      </a:rPr>
                      <m:t>∴</m:t>
                    </m:r>
                    <m:nary>
                      <m:naryPr>
                        <m:ctrlPr>
                          <a:rPr lang="en-US" altLang="zh-CN" sz="2800" i="1" dirty="0">
                            <a:latin typeface="Cambria Math" panose="02040503050406030204" charset="0"/>
                            <a:ea typeface="楷体" panose="02010609060101010101" pitchFamily="49" charset="-122"/>
                          </a:rPr>
                        </m:ctrlPr>
                      </m:naryPr>
                      <m:sub>
                        <m:r>
                          <m:rPr>
                            <m:brk m:alnAt="23"/>
                          </m:rPr>
                          <a:rPr lang="en-US" altLang="zh-CN" sz="2800" i="1" dirty="0">
                            <a:latin typeface="Cambria Math" panose="02040503050406030204" charset="0"/>
                            <a:ea typeface="楷体" panose="02010609060101010101" pitchFamily="49" charset="-122"/>
                          </a:rPr>
                          <m:t>−</m:t>
                        </m:r>
                        <m:r>
                          <a:rPr lang="en-US" altLang="zh-CN" sz="2800" i="1" dirty="0">
                            <a:latin typeface="Cambria Math" panose="02040503050406030204" charset="0"/>
                            <a:ea typeface="Cambria Math" panose="02040503050406030204" charset="0"/>
                          </a:rPr>
                          <m:t>∞</m:t>
                        </m:r>
                      </m:sub>
                      <m:sup>
                        <m:r>
                          <a:rPr lang="en-US" altLang="zh-CN" sz="2800" i="1" dirty="0">
                            <a:latin typeface="Cambria Math" panose="02040503050406030204" charset="0"/>
                            <a:ea typeface="楷体" panose="02010609060101010101" pitchFamily="49" charset="-122"/>
                          </a:rPr>
                          <m:t>𝑡</m:t>
                        </m:r>
                      </m:sup>
                      <m:e>
                        <m:r>
                          <a:rPr lang="zh-CN" altLang="en-US" sz="2800" i="1" dirty="0">
                            <a:latin typeface="Cambria Math" panose="02040503050406030204" charset="0"/>
                            <a:ea typeface="楷体" panose="02010609060101010101" pitchFamily="49" charset="-122"/>
                          </a:rPr>
                          <m:t>𝛿</m:t>
                        </m:r>
                        <m:d>
                          <m:dPr>
                            <m:ctrlPr>
                              <a:rPr lang="en-US" altLang="zh-CN" sz="2800" i="1" dirty="0">
                                <a:latin typeface="Cambria Math" panose="02040503050406030204" charset="0"/>
                                <a:ea typeface="楷体" panose="02010609060101010101" pitchFamily="49" charset="-122"/>
                              </a:rPr>
                            </m:ctrlPr>
                          </m:dPr>
                          <m:e>
                            <m:r>
                              <a:rPr lang="en-US" altLang="zh-CN" sz="2800" i="1" dirty="0">
                                <a:latin typeface="Cambria Math" panose="02040503050406030204" charset="0"/>
                                <a:ea typeface="楷体" panose="02010609060101010101" pitchFamily="49" charset="-122"/>
                              </a:rPr>
                              <m:t>𝑠</m:t>
                            </m:r>
                          </m:e>
                        </m:d>
                        <m:r>
                          <a:rPr lang="en-US" altLang="zh-CN" sz="2800" i="1" dirty="0">
                            <a:latin typeface="Cambria Math" panose="02040503050406030204" charset="0"/>
                            <a:ea typeface="楷体" panose="02010609060101010101" pitchFamily="49" charset="-122"/>
                          </a:rPr>
                          <m:t>𝑑𝑠</m:t>
                        </m:r>
                      </m:e>
                    </m:nary>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𝑢</m:t>
                    </m:r>
                    <m:r>
                      <a:rPr lang="en-US" altLang="zh-CN" sz="2800" b="0" i="1" dirty="0" smtClean="0">
                        <a:latin typeface="Cambria Math" panose="02040503050406030204" charset="0"/>
                        <a:ea typeface="楷体" panose="02010609060101010101" pitchFamily="49" charset="-122"/>
                      </a:rPr>
                      <m:t>(</m:t>
                    </m:r>
                    <m:r>
                      <a:rPr lang="en-US" altLang="zh-CN" sz="2800" b="0" i="1" dirty="0" smtClean="0">
                        <a:latin typeface="Cambria Math" panose="02040503050406030204" charset="0"/>
                        <a:ea typeface="楷体" panose="02010609060101010101" pitchFamily="49" charset="-122"/>
                      </a:rPr>
                      <m:t>𝑡</m:t>
                    </m:r>
                    <m:r>
                      <a:rPr lang="en-US" altLang="zh-CN" sz="2800" b="0" i="1" dirty="0" smtClean="0">
                        <a:latin typeface="Cambria Math" panose="02040503050406030204" charset="0"/>
                        <a:ea typeface="楷体" panose="02010609060101010101" pitchFamily="49" charset="-122"/>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700356" y="5476568"/>
                <a:ext cx="5649228" cy="876794"/>
              </a:xfrm>
              <a:prstGeom prst="rect">
                <a:avLst/>
              </a:prstGeom>
              <a:blipFill rotWithShape="1">
                <a:blip r:embed="rId9"/>
                <a:stretch>
                  <a:fillRect l="-10" t="-37" r="4" b="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P spid="16" grpId="0"/>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标题 1"/>
              <p:cNvSpPr txBox="1"/>
              <p:nvPr/>
            </p:nvSpPr>
            <p:spPr>
              <a:xfrm>
                <a:off x="122036" y="281451"/>
                <a:ext cx="8543925"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(5)</a:t>
                </a:r>
                <a:r>
                  <a:rPr lang="en-US" altLang="zh-CN" sz="3000" dirty="0">
                    <a:ea typeface="楷体" panose="02010609060101010101" pitchFamily="49" charset="-122"/>
                  </a:rPr>
                  <a:t> </a:t>
                </a:r>
                <a14:m>
                  <m:oMath xmlns:m="http://schemas.openxmlformats.org/officeDocument/2006/math">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sSup>
                          <m:sSupPr>
                            <m:ctrlPr>
                              <a:rPr lang="en-US" altLang="zh-CN" sz="3000" i="1" dirty="0" smtClean="0">
                                <a:latin typeface="Cambria Math" panose="02040503050406030204" charset="0"/>
                                <a:ea typeface="Cambria Math" panose="02040503050406030204" charset="0"/>
                              </a:rPr>
                            </m:ctrlPr>
                          </m:sSupPr>
                          <m:e>
                            <m:r>
                              <a:rPr lang="zh-CN" altLang="en-US" sz="3000" i="1" dirty="0" smtClean="0">
                                <a:latin typeface="Cambria Math" panose="02040503050406030204" charset="0"/>
                                <a:ea typeface="Cambria Math" panose="02040503050406030204" charset="0"/>
                              </a:rPr>
                              <m:t>𝛿</m:t>
                            </m:r>
                          </m:e>
                          <m:sup>
                            <m:r>
                              <a:rPr lang="en-US" altLang="zh-CN" sz="3000" b="0" i="1" dirty="0" smtClean="0">
                                <a:latin typeface="Cambria Math" panose="02040503050406030204" charset="0"/>
                                <a:ea typeface="Cambria Math" panose="02040503050406030204" charset="0"/>
                              </a:rPr>
                              <m:t>′</m:t>
                            </m:r>
                          </m:sup>
                        </m:sSup>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𝑡</m:t>
                            </m:r>
                          </m:e>
                        </m:d>
                        <m:r>
                          <a:rPr lang="en-US" altLang="zh-CN" sz="3000" b="0" i="1" dirty="0" smtClean="0">
                            <a:latin typeface="Cambria Math" panose="02040503050406030204" charset="0"/>
                            <a:ea typeface="楷体" panose="02010609060101010101" pitchFamily="49" charset="-122"/>
                          </a:rPr>
                          <m:t>𝑓</m:t>
                        </m:r>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𝑡</m:t>
                            </m:r>
                          </m:e>
                        </m:d>
                        <m:r>
                          <a:rPr lang="en-US" altLang="zh-CN" sz="3000" b="0" i="1" dirty="0" smtClean="0">
                            <a:latin typeface="Cambria Math" panose="02040503050406030204" charset="0"/>
                            <a:ea typeface="楷体" panose="02010609060101010101" pitchFamily="49" charset="-122"/>
                          </a:rPr>
                          <m:t>𝑑𝑡</m:t>
                        </m:r>
                        <m:r>
                          <a:rPr lang="en-US" altLang="zh-CN" sz="3000" b="0" i="1" dirty="0" smtClean="0">
                            <a:latin typeface="Cambria Math" panose="02040503050406030204" charset="0"/>
                            <a:ea typeface="楷体" panose="02010609060101010101" pitchFamily="49" charset="-122"/>
                          </a:rPr>
                          <m:t>=−</m:t>
                        </m:r>
                        <m:sSup>
                          <m:sSupPr>
                            <m:ctrlPr>
                              <a:rPr lang="en-US" altLang="zh-CN" sz="3000" b="0" i="1" dirty="0" smtClean="0">
                                <a:latin typeface="Cambria Math" panose="02040503050406030204" charset="0"/>
                                <a:ea typeface="楷体" panose="02010609060101010101" pitchFamily="49" charset="-122"/>
                              </a:rPr>
                            </m:ctrlPr>
                          </m:sSupPr>
                          <m:e>
                            <m:r>
                              <a:rPr lang="en-US" altLang="zh-CN" sz="3000" b="0" i="1" dirty="0" smtClean="0">
                                <a:latin typeface="Cambria Math" panose="02040503050406030204" charset="0"/>
                                <a:ea typeface="楷体" panose="02010609060101010101" pitchFamily="49" charset="-122"/>
                              </a:rPr>
                              <m:t>𝑓</m:t>
                            </m:r>
                          </m:e>
                          <m:sup>
                            <m:r>
                              <a:rPr lang="en-US" altLang="zh-CN" sz="3000" b="0" i="1" dirty="0" smtClean="0">
                                <a:latin typeface="Cambria Math" panose="02040503050406030204" charset="0"/>
                                <a:ea typeface="楷体" panose="02010609060101010101" pitchFamily="49" charset="-122"/>
                              </a:rPr>
                              <m:t>′</m:t>
                            </m:r>
                          </m:sup>
                        </m:sSup>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0</m:t>
                            </m:r>
                          </m:e>
                        </m:d>
                        <m:r>
                          <a:rPr lang="en-US" altLang="zh-CN" sz="3000" b="0" i="1" dirty="0" smtClean="0">
                            <a:latin typeface="Cambria Math" panose="02040503050406030204" charset="0"/>
                            <a:ea typeface="楷体" panose="02010609060101010101" pitchFamily="49" charset="-122"/>
                          </a:rPr>
                          <m:t>, </m:t>
                        </m:r>
                        <m:r>
                          <a:rPr lang="en-US" altLang="zh-CN" sz="3000" b="0" i="1" dirty="0" smtClean="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e>
                    </m:nary>
                  </m:oMath>
                </a14:m>
                <a:r>
                  <a:rPr lang="zh-CN" altLang="en-US" sz="3000" dirty="0">
                    <a:latin typeface="楷体" panose="02010609060101010101" pitchFamily="49" charset="-122"/>
                    <a:ea typeface="楷体" panose="02010609060101010101" pitchFamily="49" charset="-122"/>
                  </a:rPr>
                  <a:t>是无穷次可微</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22036" y="281451"/>
                <a:ext cx="8543925" cy="952500"/>
              </a:xfrm>
              <a:prstGeom prst="rect">
                <a:avLst/>
              </a:prstGeom>
              <a:blipFill rotWithShape="1">
                <a:blip r:embed="rId1"/>
                <a:stretch>
                  <a:fillRect l="-1" t="-15" r="1"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740899" y="4140525"/>
                <a:ext cx="7301887" cy="12433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ea typeface="楷体" panose="02010609060101010101" pitchFamily="49" charset="-122"/>
                  </a:rPr>
                  <a:t>推广    </a:t>
                </a:r>
                <a14:m>
                  <m:oMath xmlns:m="http://schemas.openxmlformats.org/officeDocument/2006/math">
                    <m:nary>
                      <m:naryPr>
                        <m:ctrlPr>
                          <a:rPr lang="en-US" altLang="zh-CN" sz="3000" i="1" dirty="0" smtClean="0">
                            <a:solidFill>
                              <a:srgbClr val="FF0000"/>
                            </a:solidFill>
                            <a:latin typeface="Cambria Math" panose="02040503050406030204" charset="0"/>
                            <a:ea typeface="楷体" panose="02010609060101010101" pitchFamily="49" charset="-122"/>
                          </a:rPr>
                        </m:ctrlPr>
                      </m:naryPr>
                      <m:sub>
                        <m:r>
                          <m:rPr>
                            <m:brk m:alnAt="23"/>
                          </m:rPr>
                          <a:rPr lang="en-US" altLang="zh-CN" sz="3000" i="1" dirty="0">
                            <a:solidFill>
                              <a:srgbClr val="FF0000"/>
                            </a:solidFill>
                            <a:latin typeface="Cambria Math" panose="02040503050406030204" charset="0"/>
                            <a:ea typeface="楷体" panose="02010609060101010101" pitchFamily="49" charset="-122"/>
                          </a:rPr>
                          <m:t>−</m:t>
                        </m:r>
                        <m:r>
                          <a:rPr lang="en-US" altLang="zh-CN" sz="3000" i="1" dirty="0" smtClean="0">
                            <a:solidFill>
                              <a:srgbClr val="FF0000"/>
                            </a:solidFill>
                            <a:latin typeface="Cambria Math" panose="02040503050406030204" charset="0"/>
                            <a:ea typeface="Cambria Math" panose="02040503050406030204" charset="0"/>
                          </a:rPr>
                          <m:t>∞</m:t>
                        </m:r>
                      </m:sub>
                      <m:sup>
                        <m:r>
                          <a:rPr lang="en-US" altLang="zh-CN" sz="3000" i="1" dirty="0">
                            <a:solidFill>
                              <a:srgbClr val="FF0000"/>
                            </a:solidFill>
                            <a:latin typeface="Cambria Math" panose="02040503050406030204" charset="0"/>
                            <a:ea typeface="楷体" panose="02010609060101010101" pitchFamily="49" charset="-122"/>
                          </a:rPr>
                          <m:t>+</m:t>
                        </m:r>
                        <m:r>
                          <a:rPr lang="en-US" altLang="zh-CN" sz="3000" i="1" dirty="0" smtClean="0">
                            <a:solidFill>
                              <a:srgbClr val="FF0000"/>
                            </a:solidFill>
                            <a:latin typeface="Cambria Math" panose="02040503050406030204" charset="0"/>
                            <a:ea typeface="Cambria Math" panose="02040503050406030204" charset="0"/>
                          </a:rPr>
                          <m:t>∞</m:t>
                        </m:r>
                      </m:sup>
                      <m:e>
                        <m:sSup>
                          <m:sSupPr>
                            <m:ctrlPr>
                              <a:rPr lang="en-US" altLang="zh-CN" sz="3000" i="1" dirty="0" smtClean="0">
                                <a:solidFill>
                                  <a:srgbClr val="FF0000"/>
                                </a:solidFill>
                                <a:latin typeface="Cambria Math" panose="02040503050406030204" charset="0"/>
                                <a:ea typeface="楷体" panose="02010609060101010101" pitchFamily="49" charset="-122"/>
                              </a:rPr>
                            </m:ctrlPr>
                          </m:sSupPr>
                          <m:e>
                            <m:r>
                              <a:rPr lang="zh-CN" altLang="en-US" sz="3000" i="1" dirty="0" smtClean="0">
                                <a:solidFill>
                                  <a:srgbClr val="FF0000"/>
                                </a:solidFill>
                                <a:latin typeface="Cambria Math" panose="02040503050406030204" charset="0"/>
                                <a:ea typeface="楷体" panose="02010609060101010101" pitchFamily="49" charset="-122"/>
                              </a:rPr>
                              <m:t>𝛿</m:t>
                            </m:r>
                          </m:e>
                          <m:sup>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𝑛</m:t>
                            </m:r>
                            <m:r>
                              <a:rPr lang="en-US" altLang="zh-CN" sz="3000" b="0" i="1" dirty="0" smtClean="0">
                                <a:solidFill>
                                  <a:srgbClr val="FF0000"/>
                                </a:solidFill>
                                <a:latin typeface="Cambria Math" panose="02040503050406030204" charset="0"/>
                                <a:ea typeface="楷体" panose="02010609060101010101" pitchFamily="49" charset="-122"/>
                              </a:rPr>
                              <m:t>)</m:t>
                            </m:r>
                          </m:sup>
                        </m:sSup>
                        <m:d>
                          <m:dPr>
                            <m:ctrlPr>
                              <a:rPr lang="en-US" altLang="zh-CN" sz="3000" b="0" i="1" dirty="0" smtClean="0">
                                <a:solidFill>
                                  <a:srgbClr val="FF0000"/>
                                </a:solidFill>
                                <a:latin typeface="Cambria Math" panose="02040503050406030204" charset="0"/>
                                <a:ea typeface="楷体" panose="02010609060101010101" pitchFamily="49" charset="-122"/>
                              </a:rPr>
                            </m:ctrlPr>
                          </m:dPr>
                          <m:e>
                            <m:r>
                              <a:rPr lang="en-US" altLang="zh-CN" sz="3000" b="0" i="1" dirty="0" smtClean="0">
                                <a:solidFill>
                                  <a:srgbClr val="FF0000"/>
                                </a:solidFill>
                                <a:latin typeface="Cambria Math" panose="02040503050406030204" charset="0"/>
                                <a:ea typeface="楷体" panose="02010609060101010101" pitchFamily="49" charset="-122"/>
                              </a:rPr>
                              <m:t>𝑡</m:t>
                            </m:r>
                          </m:e>
                        </m:d>
                        <m:r>
                          <a:rPr lang="en-US" altLang="zh-CN" sz="3000" b="0" i="1" dirty="0" smtClean="0">
                            <a:solidFill>
                              <a:srgbClr val="FF0000"/>
                            </a:solidFill>
                            <a:latin typeface="Cambria Math" panose="02040503050406030204" charset="0"/>
                            <a:ea typeface="楷体" panose="02010609060101010101" pitchFamily="49" charset="-122"/>
                          </a:rPr>
                          <m:t>𝑓</m:t>
                        </m:r>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𝑡</m:t>
                        </m:r>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𝑑𝑡</m:t>
                        </m:r>
                        <m:r>
                          <a:rPr lang="en-US" altLang="zh-CN" sz="3000" b="0" i="1" dirty="0" smtClean="0">
                            <a:solidFill>
                              <a:srgbClr val="FF0000"/>
                            </a:solidFill>
                            <a:latin typeface="Cambria Math" panose="02040503050406030204" charset="0"/>
                            <a:ea typeface="楷体" panose="02010609060101010101" pitchFamily="49" charset="-122"/>
                          </a:rPr>
                          <m:t>=</m:t>
                        </m:r>
                        <m:sSup>
                          <m:sSupPr>
                            <m:ctrlPr>
                              <a:rPr lang="en-US" altLang="zh-CN" sz="3000" b="0" i="1" dirty="0" smtClean="0">
                                <a:solidFill>
                                  <a:srgbClr val="FF0000"/>
                                </a:solidFill>
                                <a:latin typeface="Cambria Math" panose="02040503050406030204" charset="0"/>
                                <a:ea typeface="楷体" panose="02010609060101010101" pitchFamily="49" charset="-122"/>
                              </a:rPr>
                            </m:ctrlPr>
                          </m:sSupPr>
                          <m:e>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1</m:t>
                            </m:r>
                            <m:r>
                              <a:rPr lang="en-US" altLang="zh-CN" sz="3000" b="0" i="1" dirty="0" smtClean="0">
                                <a:solidFill>
                                  <a:srgbClr val="FF0000"/>
                                </a:solidFill>
                                <a:latin typeface="Cambria Math" panose="02040503050406030204" charset="0"/>
                                <a:ea typeface="楷体" panose="02010609060101010101" pitchFamily="49" charset="-122"/>
                              </a:rPr>
                              <m:t>)</m:t>
                            </m:r>
                          </m:e>
                          <m:sup>
                            <m:r>
                              <a:rPr lang="en-US" altLang="zh-CN" sz="3000" b="0" i="1" dirty="0" smtClean="0">
                                <a:solidFill>
                                  <a:srgbClr val="FF0000"/>
                                </a:solidFill>
                                <a:latin typeface="Cambria Math" panose="02040503050406030204" charset="0"/>
                                <a:ea typeface="楷体" panose="02010609060101010101" pitchFamily="49" charset="-122"/>
                              </a:rPr>
                              <m:t>𝑛</m:t>
                            </m:r>
                          </m:sup>
                        </m:sSup>
                        <m:sSup>
                          <m:sSupPr>
                            <m:ctrlPr>
                              <a:rPr lang="en-US" altLang="zh-CN" sz="3000" b="0" i="1" dirty="0" smtClean="0">
                                <a:solidFill>
                                  <a:srgbClr val="FF0000"/>
                                </a:solidFill>
                                <a:latin typeface="Cambria Math" panose="02040503050406030204" charset="0"/>
                                <a:ea typeface="楷体" panose="02010609060101010101" pitchFamily="49" charset="-122"/>
                              </a:rPr>
                            </m:ctrlPr>
                          </m:sSupPr>
                          <m:e>
                            <m:r>
                              <a:rPr lang="en-US" altLang="zh-CN" sz="3000" b="0" i="1" dirty="0" smtClean="0">
                                <a:solidFill>
                                  <a:srgbClr val="FF0000"/>
                                </a:solidFill>
                                <a:latin typeface="Cambria Math" panose="02040503050406030204" charset="0"/>
                                <a:ea typeface="楷体" panose="02010609060101010101" pitchFamily="49" charset="-122"/>
                              </a:rPr>
                              <m:t>𝑓</m:t>
                            </m:r>
                          </m:e>
                          <m:sup>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𝑛</m:t>
                            </m:r>
                            <m:r>
                              <a:rPr lang="en-US" altLang="zh-CN" sz="3000" b="0" i="1" dirty="0" smtClean="0">
                                <a:solidFill>
                                  <a:srgbClr val="FF0000"/>
                                </a:solidFill>
                                <a:latin typeface="Cambria Math" panose="02040503050406030204" charset="0"/>
                                <a:ea typeface="楷体" panose="02010609060101010101" pitchFamily="49" charset="-122"/>
                              </a:rPr>
                              <m:t>)</m:t>
                            </m:r>
                          </m:sup>
                        </m:sSup>
                        <m:r>
                          <a:rPr lang="en-US" altLang="zh-CN" sz="3000" b="0" i="1" dirty="0" smtClean="0">
                            <a:solidFill>
                              <a:srgbClr val="FF0000"/>
                            </a:solidFill>
                            <a:latin typeface="Cambria Math" panose="02040503050406030204" charset="0"/>
                            <a:ea typeface="楷体" panose="02010609060101010101" pitchFamily="49" charset="-122"/>
                          </a:rPr>
                          <m:t>(</m:t>
                        </m:r>
                        <m:r>
                          <a:rPr lang="en-US" altLang="zh-CN" sz="3000" b="0" i="1" dirty="0" smtClean="0">
                            <a:solidFill>
                              <a:srgbClr val="FF0000"/>
                            </a:solidFill>
                            <a:latin typeface="Cambria Math" panose="02040503050406030204" charset="0"/>
                            <a:ea typeface="楷体" panose="02010609060101010101" pitchFamily="49" charset="-122"/>
                          </a:rPr>
                          <m:t>0</m:t>
                        </m:r>
                        <m:r>
                          <a:rPr lang="en-US" altLang="zh-CN" sz="3000" b="0" i="1" dirty="0" smtClean="0">
                            <a:solidFill>
                              <a:srgbClr val="FF0000"/>
                            </a:solidFill>
                            <a:latin typeface="Cambria Math" panose="02040503050406030204" charset="0"/>
                            <a:ea typeface="楷体" panose="02010609060101010101" pitchFamily="49" charset="-122"/>
                          </a:rPr>
                          <m:t>)</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740899" y="4140525"/>
                <a:ext cx="7301887" cy="1243379"/>
              </a:xfrm>
              <a:prstGeom prst="rect">
                <a:avLst/>
              </a:prstGeom>
              <a:blipFill rotWithShape="1">
                <a:blip r:embed="rId2"/>
                <a:stretch>
                  <a:fillRect l="-7" t="-26" r="7" b="30"/>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8" name="标题 1"/>
              <p:cNvSpPr txBox="1"/>
              <p:nvPr/>
            </p:nvSpPr>
            <p:spPr>
              <a:xfrm>
                <a:off x="574284" y="1275773"/>
                <a:ext cx="5779624"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sSup>
                          <m:sSupPr>
                            <m:ctrlPr>
                              <a:rPr lang="en-US" altLang="zh-CN" sz="3000" i="1" dirty="0" smtClean="0">
                                <a:latin typeface="Cambria Math" panose="02040503050406030204" charset="0"/>
                                <a:ea typeface="Cambria Math" panose="02040503050406030204" charset="0"/>
                              </a:rPr>
                            </m:ctrlPr>
                          </m:sSupPr>
                          <m:e>
                            <m:r>
                              <a:rPr lang="zh-CN" altLang="en-US" sz="3000" i="1" dirty="0" smtClean="0">
                                <a:latin typeface="Cambria Math" panose="02040503050406030204" charset="0"/>
                                <a:ea typeface="Cambria Math" panose="02040503050406030204" charset="0"/>
                              </a:rPr>
                              <m:t>𝛿</m:t>
                            </m:r>
                          </m:e>
                          <m:sup>
                            <m:r>
                              <a:rPr lang="en-US" altLang="zh-CN" sz="3000" b="0" i="1" dirty="0" smtClean="0">
                                <a:latin typeface="Cambria Math" panose="02040503050406030204" charset="0"/>
                                <a:ea typeface="Cambria Math" panose="02040503050406030204" charset="0"/>
                              </a:rPr>
                              <m:t>′</m:t>
                            </m:r>
                          </m:sup>
                        </m:sSup>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𝑡</m:t>
                            </m:r>
                          </m:e>
                        </m:d>
                        <m:r>
                          <a:rPr lang="en-US" altLang="zh-CN" sz="3000" b="0" i="1" dirty="0" smtClean="0">
                            <a:latin typeface="Cambria Math" panose="02040503050406030204" charset="0"/>
                            <a:ea typeface="楷体" panose="02010609060101010101" pitchFamily="49" charset="-122"/>
                          </a:rPr>
                          <m:t>𝑓</m:t>
                        </m:r>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𝑡</m:t>
                            </m:r>
                          </m:e>
                        </m:d>
                        <m:r>
                          <a:rPr lang="en-US" altLang="zh-CN" sz="3000" b="0" i="1" dirty="0" smtClean="0">
                            <a:latin typeface="Cambria Math" panose="02040503050406030204" charset="0"/>
                            <a:ea typeface="楷体" panose="02010609060101010101" pitchFamily="49" charset="-122"/>
                          </a:rPr>
                          <m:t>𝑑𝑡</m:t>
                        </m:r>
                      </m:e>
                    </m:nary>
                    <m:r>
                      <a:rPr lang="en-US" altLang="zh-CN" sz="3000" b="0" i="1" dirty="0"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574284" y="1275773"/>
                <a:ext cx="5779624" cy="952500"/>
              </a:xfrm>
              <a:prstGeom prst="rect">
                <a:avLst/>
              </a:prstGeom>
              <a:blipFill rotWithShape="1">
                <a:blip r:embed="rId3"/>
                <a:stretch>
                  <a:fillRect l="-4" t="-6" r="2"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3423123" y="2202801"/>
                <a:ext cx="5779624"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dirty="0" smtClean="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𝑓</m:t>
                    </m:r>
                    <m:d>
                      <m:dPr>
                        <m:ctrlPr>
                          <a:rPr lang="en-US" altLang="zh-CN" sz="3000" i="1" dirty="0">
                            <a:latin typeface="Cambria Math" panose="02040503050406030204" charset="0"/>
                            <a:ea typeface="楷体" panose="02010609060101010101" pitchFamily="49" charset="-122"/>
                          </a:rPr>
                        </m:ctrlPr>
                      </m:dPr>
                      <m:e>
                        <m:r>
                          <a:rPr lang="en-US" altLang="zh-CN" sz="3000" i="1" dirty="0">
                            <a:latin typeface="Cambria Math" panose="02040503050406030204" charset="0"/>
                            <a:ea typeface="楷体" panose="02010609060101010101" pitchFamily="49" charset="-122"/>
                          </a:rPr>
                          <m:t>𝑡</m:t>
                        </m:r>
                      </m:e>
                    </m:d>
                    <m:r>
                      <a:rPr lang="zh-CN" altLang="en-US" sz="3000" i="1" dirty="0" smtClean="0">
                        <a:latin typeface="Cambria Math" panose="02040503050406030204" charset="0"/>
                        <a:ea typeface="楷体" panose="02010609060101010101" pitchFamily="49" charset="-122"/>
                      </a:rPr>
                      <m:t>𝛿</m:t>
                    </m:r>
                    <m:d>
                      <m:dPr>
                        <m:ctrlPr>
                          <a:rPr lang="en-US" altLang="zh-CN" sz="3000" b="0" i="1" dirty="0" smtClean="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𝑡</m:t>
                        </m:r>
                      </m:e>
                    </m:d>
                    <m:sSubSup>
                      <m:sSubSupPr>
                        <m:ctrlPr>
                          <a:rPr lang="en-US" altLang="zh-CN" sz="3000" b="0" i="1" dirty="0" smtClean="0">
                            <a:latin typeface="Cambria Math" panose="02040503050406030204" charset="0"/>
                            <a:ea typeface="楷体" panose="02010609060101010101" pitchFamily="49" charset="-122"/>
                          </a:rPr>
                        </m:ctrlPr>
                      </m:sSubSupPr>
                      <m:e>
                        <m:r>
                          <a:rPr lang="en-US" altLang="zh-CN" sz="3000" b="0" i="1" dirty="0" smtClean="0">
                            <a:latin typeface="Cambria Math" panose="02040503050406030204" charset="0"/>
                            <a:ea typeface="楷体" panose="02010609060101010101" pitchFamily="49" charset="-122"/>
                          </a:rPr>
                          <m:t>|</m:t>
                        </m:r>
                      </m:e>
                      <m:sub>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Cambria Math" panose="02040503050406030204" charset="0"/>
                          </a:rPr>
                          <m:t>∞</m:t>
                        </m:r>
                      </m:sub>
                      <m:sup>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Cambria Math" panose="02040503050406030204" charset="0"/>
                          </a:rPr>
                          <m:t>∞</m:t>
                        </m:r>
                      </m:sup>
                    </m:sSubSup>
                    <m:r>
                      <a:rPr lang="en-US" altLang="zh-CN" sz="3000" b="0" i="1" dirty="0"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zh-CN" altLang="en-US" sz="3000" i="1" dirty="0">
                            <a:latin typeface="Cambria Math" panose="02040503050406030204" charset="0"/>
                            <a:ea typeface="楷体" panose="02010609060101010101" pitchFamily="49" charset="-122"/>
                          </a:rPr>
                          <m:t>𝛿</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d>
                          <m:dPr>
                            <m:ctrlPr>
                              <a:rPr lang="en-US" altLang="zh-CN" sz="3000" i="1" dirty="0">
                                <a:latin typeface="Cambria Math" panose="02040503050406030204" charset="0"/>
                                <a:ea typeface="楷体" panose="02010609060101010101" pitchFamily="49" charset="-122"/>
                              </a:rPr>
                            </m:ctrlPr>
                          </m:dPr>
                          <m:e>
                            <m:r>
                              <a:rPr lang="en-US" altLang="zh-CN" sz="3000" i="1" dirty="0">
                                <a:latin typeface="Cambria Math" panose="02040503050406030204" charset="0"/>
                                <a:ea typeface="楷体" panose="02010609060101010101" pitchFamily="49" charset="-122"/>
                              </a:rPr>
                              <m:t>𝑡</m:t>
                            </m:r>
                          </m:e>
                        </m:d>
                        <m:r>
                          <a:rPr lang="en-US" altLang="zh-CN" sz="3000" i="1" dirty="0">
                            <a:latin typeface="Cambria Math" panose="02040503050406030204" charset="0"/>
                            <a:ea typeface="楷体" panose="02010609060101010101" pitchFamily="49" charset="-122"/>
                          </a:rPr>
                          <m:t>𝑑</m:t>
                        </m:r>
                        <m:r>
                          <a:rPr lang="en-US" altLang="zh-CN" sz="3000" b="0" i="1" dirty="0" smtClean="0">
                            <a:latin typeface="Cambria Math" panose="02040503050406030204" charset="0"/>
                            <a:ea typeface="楷体" panose="02010609060101010101" pitchFamily="49" charset="-122"/>
                          </a:rPr>
                          <m:t>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3423123" y="2202801"/>
                <a:ext cx="5779624" cy="952500"/>
              </a:xfrm>
              <a:prstGeom prst="rect">
                <a:avLst/>
              </a:prstGeom>
              <a:blipFill rotWithShape="1">
                <a:blip r:embed="rId4"/>
                <a:stretch>
                  <a:fillRect l="-8" t="-65" r="6"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3423123" y="3155301"/>
                <a:ext cx="2058588"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0</m:t>
                      </m:r>
                      <m:r>
                        <a:rPr lang="en-US" altLang="zh-CN" sz="3000" b="0" i="1" dirty="0" smtClean="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𝑓</m:t>
                      </m:r>
                      <m:r>
                        <a:rPr lang="en-US" altLang="zh-CN" sz="3000" i="1" dirty="0">
                          <a:latin typeface="Cambria Math" panose="02040503050406030204" charset="0"/>
                          <a:ea typeface="楷体" panose="02010609060101010101" pitchFamily="49" charset="-122"/>
                        </a:rPr>
                        <m:t>′</m:t>
                      </m:r>
                      <m:d>
                        <m:dPr>
                          <m:ctrlPr>
                            <a:rPr lang="en-US" altLang="zh-CN" sz="3000" i="1" dirty="0">
                              <a:latin typeface="Cambria Math" panose="02040503050406030204" charset="0"/>
                              <a:ea typeface="楷体" panose="02010609060101010101" pitchFamily="49" charset="-122"/>
                            </a:rPr>
                          </m:ctrlPr>
                        </m:dPr>
                        <m:e>
                          <m:r>
                            <a:rPr lang="en-US" altLang="zh-CN" sz="3000" b="0" i="1" dirty="0" smtClean="0">
                              <a:latin typeface="Cambria Math" panose="02040503050406030204" charset="0"/>
                              <a:ea typeface="楷体" panose="02010609060101010101" pitchFamily="49" charset="-122"/>
                            </a:rPr>
                            <m:t>0</m:t>
                          </m:r>
                        </m:e>
                      </m:d>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3423123" y="3155301"/>
                <a:ext cx="2058588" cy="952500"/>
              </a:xfrm>
              <a:prstGeom prst="rect">
                <a:avLst/>
              </a:prstGeom>
              <a:blipFill rotWithShape="1">
                <a:blip r:embed="rId5"/>
                <a:stretch>
                  <a:fillRect l="-23" t="-65" r="19" b="65"/>
                </a:stretch>
              </a:blipFill>
            </p:spPr>
            <p:txBody>
              <a:bodyPr/>
              <a:lstStyle/>
              <a:p>
                <a:r>
                  <a:rPr lang="zh-CN" altLang="en-US">
                    <a:noFill/>
                  </a:rPr>
                  <a:t> </a:t>
                </a:r>
              </a:p>
            </p:txBody>
          </p:sp>
        </mc:Fallback>
      </mc:AlternateContent>
      <p:sp>
        <p:nvSpPr>
          <p:cNvPr id="2" name="文本框 1"/>
          <p:cNvSpPr txBox="1"/>
          <p:nvPr/>
        </p:nvSpPr>
        <p:spPr>
          <a:xfrm>
            <a:off x="1439545" y="5583555"/>
            <a:ext cx="6297295" cy="922020"/>
          </a:xfrm>
          <a:prstGeom prst="rect">
            <a:avLst/>
          </a:prstGeom>
          <a:noFill/>
        </p:spPr>
        <p:txBody>
          <a:bodyPr wrap="square" rtlCol="0">
            <a:spAutoFit/>
          </a:bodyPr>
          <a:p>
            <a:r>
              <a:rPr lang="zh-CN" altLang="en-US"/>
              <a:t>注</a:t>
            </a:r>
            <a:r>
              <a:rPr lang="en-US" altLang="zh-CN"/>
              <a:t>: </a:t>
            </a:r>
            <a:r>
              <a:rPr lang="zh-CN" altLang="en-US"/>
              <a:t>此处看似是</a:t>
            </a:r>
            <a:r>
              <a:rPr lang="en-US" altLang="zh-CN"/>
              <a:t>”</a:t>
            </a:r>
            <a:r>
              <a:rPr lang="zh-CN" altLang="en-US"/>
              <a:t>使用</a:t>
            </a:r>
            <a:r>
              <a:rPr lang="en-US" altLang="zh-CN"/>
              <a:t>”</a:t>
            </a:r>
            <a:r>
              <a:rPr lang="zh-CN" altLang="en-US"/>
              <a:t>了分部积分</a:t>
            </a:r>
            <a:r>
              <a:rPr lang="en-US" altLang="zh-CN"/>
              <a:t>, </a:t>
            </a:r>
            <a:r>
              <a:rPr lang="zh-CN" altLang="en-US"/>
              <a:t>而事实上正确的说法是对这种形式函数我们如此</a:t>
            </a:r>
            <a:r>
              <a:rPr lang="en-US" altLang="zh-CN"/>
              <a:t>”</a:t>
            </a:r>
            <a:r>
              <a:rPr lang="zh-CN" altLang="en-US"/>
              <a:t>定义</a:t>
            </a:r>
            <a:r>
              <a:rPr lang="en-US" altLang="zh-CN"/>
              <a:t>”</a:t>
            </a:r>
            <a:r>
              <a:rPr lang="zh-CN" altLang="en-US"/>
              <a:t>分部积分</a:t>
            </a:r>
            <a:r>
              <a:rPr lang="en-US" altLang="zh-CN"/>
              <a:t>, </a:t>
            </a:r>
            <a:r>
              <a:rPr lang="zh-CN" altLang="en-US"/>
              <a:t>从而和普通函数的情况匹配</a:t>
            </a:r>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标题 1"/>
              <p:cNvSpPr txBox="1"/>
              <p:nvPr/>
            </p:nvSpPr>
            <p:spPr>
              <a:xfrm>
                <a:off x="122036" y="325071"/>
                <a:ext cx="6389370" cy="960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6</m:t>
                        </m:r>
                      </m:e>
                    </m:d>
                    <m:r>
                      <a:rPr lang="en-US" altLang="zh-CN" sz="3000" b="0" i="1" smtClean="0">
                        <a:latin typeface="Cambria Math" panose="02040503050406030204" charset="0"/>
                        <a:ea typeface="楷体" panose="02010609060101010101" pitchFamily="49" charset="-122"/>
                      </a:rPr>
                      <m:t> </m:t>
                    </m:r>
                    <m:sSup>
                      <m:sSupPr>
                        <m:ctrlPr>
                          <a:rPr lang="en-US" altLang="zh-CN" sz="3000" i="1" smtClean="0">
                            <a:latin typeface="Cambria Math" panose="02040503050406030204" charset="0"/>
                            <a:ea typeface="楷体" panose="02010609060101010101" pitchFamily="49" charset="-122"/>
                          </a:rPr>
                        </m:ctrlPr>
                      </m:sSupPr>
                      <m:e>
                        <m:r>
                          <a:rPr lang="zh-CN" altLang="en-US" sz="3000" i="1" smtClean="0">
                            <a:latin typeface="Cambria Math" panose="02040503050406030204" charset="0"/>
                            <a:ea typeface="楷体" panose="02010609060101010101" pitchFamily="49" charset="-122"/>
                          </a:rPr>
                          <m:t>𝛿</m:t>
                        </m:r>
                      </m:e>
                      <m: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𝑛</m:t>
                            </m:r>
                          </m:e>
                        </m:d>
                      </m:sup>
                    </m:s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sSup>
                      <m:sSupPr>
                        <m:ctrlPr>
                          <a:rPr lang="en-US" altLang="zh-CN" sz="3000" b="0" i="1" smtClean="0">
                            <a:latin typeface="Cambria Math" panose="02040503050406030204" charset="0"/>
                            <a:ea typeface="楷体" panose="02010609060101010101" pitchFamily="49" charset="-122"/>
                          </a:rPr>
                        </m:ctrlPr>
                      </m:sSupPr>
                      <m:e>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1</m:t>
                            </m:r>
                          </m:e>
                        </m:d>
                      </m:e>
                      <m:sup>
                        <m:r>
                          <a:rPr lang="en-US" altLang="zh-CN" sz="3000" b="0" i="1" smtClean="0">
                            <a:latin typeface="Cambria Math" panose="02040503050406030204" charset="0"/>
                            <a:ea typeface="楷体" panose="02010609060101010101" pitchFamily="49" charset="-122"/>
                          </a:rPr>
                          <m:t>𝑛</m:t>
                        </m:r>
                      </m:sup>
                    </m:sSup>
                    <m:sSup>
                      <m:sSupPr>
                        <m:ctrlPr>
                          <a:rPr lang="en-US" altLang="zh-CN" sz="3000" b="0" i="1" smtClean="0">
                            <a:latin typeface="Cambria Math" panose="02040503050406030204" charset="0"/>
                            <a:ea typeface="楷体" panose="02010609060101010101" pitchFamily="49" charset="-122"/>
                          </a:rPr>
                        </m:ctrlPr>
                      </m:sSupPr>
                      <m:e>
                        <m:r>
                          <a:rPr lang="zh-CN" altLang="en-US" sz="3000" b="0" i="1" smtClean="0">
                            <a:latin typeface="Cambria Math" panose="02040503050406030204" charset="0"/>
                            <a:ea typeface="楷体" panose="02010609060101010101" pitchFamily="49" charset="-122"/>
                          </a:rPr>
                          <m:t>𝛿</m:t>
                        </m:r>
                      </m:e>
                      <m: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𝑛</m:t>
                            </m:r>
                          </m:e>
                        </m:d>
                      </m:sup>
                    </m:s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，弱相等</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122036" y="325071"/>
                <a:ext cx="6389370" cy="960755"/>
              </a:xfrm>
              <a:prstGeom prst="rect">
                <a:avLst/>
              </a:prstGeom>
              <a:blipFill rotWithShape="1">
                <a:blip r:embed="rId1"/>
                <a:stretch>
                  <a:fillRect l="-2" t="-61" r="2" b="61"/>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8" name="标题 1"/>
              <p:cNvSpPr txBox="1"/>
              <p:nvPr/>
            </p:nvSpPr>
            <p:spPr>
              <a:xfrm>
                <a:off x="122036" y="1102116"/>
                <a:ext cx="6261100" cy="78867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7</m:t>
                    </m:r>
                    <m:r>
                      <a:rPr lang="en-US" altLang="zh-CN" sz="3000" b="0" i="1" smtClean="0">
                        <a:latin typeface="Cambria Math" panose="02040503050406030204" charset="0"/>
                        <a:ea typeface="楷体" panose="02010609060101010101" pitchFamily="49" charset="-122"/>
                      </a:rPr>
                      <m:t>)</m:t>
                    </m:r>
                    <m:r>
                      <a:rPr lang="zh-CN" altLang="en-US" sz="3000" i="1" smtClean="0">
                        <a:latin typeface="Cambria Math" panose="02040503050406030204" charset="0"/>
                        <a:ea typeface="楷体" panose="02010609060101010101" pitchFamily="49" charset="-122"/>
                      </a:rPr>
                      <m:t>𝛿</m:t>
                    </m:r>
                  </m:oMath>
                </a14:m>
                <a:r>
                  <a:rPr lang="zh-CN" altLang="en-US" sz="3000" dirty="0">
                    <a:latin typeface="楷体" panose="02010609060101010101" pitchFamily="49" charset="-122"/>
                    <a:ea typeface="楷体" panose="02010609060101010101" pitchFamily="49" charset="-122"/>
                  </a:rPr>
                  <a:t>于</a:t>
                </a:r>
                <a:r>
                  <a:rPr lang="en-US" altLang="zh-CN" sz="3000" dirty="0">
                    <a:latin typeface="楷体" panose="02010609060101010101" pitchFamily="49" charset="-122"/>
                    <a:ea typeface="楷体" panose="02010609060101010101" pitchFamily="49" charset="-122"/>
                  </a:rPr>
                  <a:t>1</a:t>
                </a:r>
                <a:r>
                  <a:rPr lang="zh-CN" altLang="en-US" sz="3000" dirty="0">
                    <a:latin typeface="楷体" panose="02010609060101010101" pitchFamily="49" charset="-122"/>
                    <a:ea typeface="楷体" panose="02010609060101010101" pitchFamily="49" charset="-122"/>
                  </a:rPr>
                  <a:t>构成傅里叶变换对</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1102116"/>
                <a:ext cx="6261100" cy="788670"/>
              </a:xfrm>
              <a:prstGeom prst="rect">
                <a:avLst/>
              </a:prstGeom>
              <a:blipFill rotWithShape="1">
                <a:blip r:embed="rId2"/>
                <a:stretch>
                  <a:fillRect l="-2" t="-50" r="2"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593039" y="1711653"/>
                <a:ext cx="7772547"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zh-CN" altLang="en-US" sz="3000" i="1" dirty="0">
                            <a:latin typeface="Cambria Math" panose="02040503050406030204" charset="0"/>
                            <a:ea typeface="楷体" panose="02010609060101010101" pitchFamily="49" charset="-122"/>
                          </a:rPr>
                          <m:t>𝛿</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𝑡</m:t>
                        </m:r>
                        <m:r>
                          <a:rPr lang="en-US" altLang="zh-CN" sz="3000" i="1" dirty="0">
                            <a:latin typeface="Cambria Math" panose="02040503050406030204" charset="0"/>
                            <a:ea typeface="楷体" panose="02010609060101010101" pitchFamily="49" charset="-122"/>
                          </a:rPr>
                          <m:t>)</m:t>
                        </m:r>
                      </m:e>
                    </m:d>
                    <m:r>
                      <a:rPr lang="en-US" altLang="zh-CN" sz="3000" b="0" i="1" smtClean="0">
                        <a:latin typeface="Cambria Math" panose="02040503050406030204" charset="0"/>
                        <a:ea typeface="Cambria Math" panose="02040503050406030204" charset="0"/>
                      </a:rPr>
                      <m:t>=</m:t>
                    </m:r>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r>
                          <a:rPr lang="zh-CN" altLang="en-US" sz="3000" i="1" dirty="0">
                            <a:latin typeface="Cambria Math" panose="02040503050406030204" charset="0"/>
                            <a:ea typeface="楷体" panose="02010609060101010101" pitchFamily="49" charset="-122"/>
                          </a:rPr>
                          <m:t>𝛿</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sSup>
                          <m:sSupPr>
                            <m:ctrlPr>
                              <a:rPr lang="en-US" altLang="zh-CN" sz="3000" b="0" i="1" dirty="0" smtClean="0">
                                <a:latin typeface="Cambria Math" panose="02040503050406030204" charset="0"/>
                                <a:ea typeface="楷体" panose="02010609060101010101" pitchFamily="49" charset="-122"/>
                              </a:rPr>
                            </m:ctrlPr>
                          </m:sSupPr>
                          <m:e>
                            <m:r>
                              <a:rPr lang="en-US" altLang="zh-CN" sz="3000" b="0" i="1" dirty="0" smtClean="0">
                                <a:latin typeface="Cambria Math" panose="02040503050406030204" charset="0"/>
                                <a:ea typeface="楷体" panose="02010609060101010101" pitchFamily="49" charset="-122"/>
                              </a:rPr>
                              <m:t>𝑒</m:t>
                            </m:r>
                          </m:e>
                          <m:sup>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𝑖</m:t>
                            </m:r>
                            <m:r>
                              <a:rPr lang="zh-CN" altLang="en-US" sz="3000" b="0" i="1" dirty="0" smtClean="0">
                                <a:latin typeface="Cambria Math" panose="02040503050406030204" charset="0"/>
                                <a:ea typeface="楷体" panose="02010609060101010101" pitchFamily="49" charset="-122"/>
                              </a:rPr>
                              <m:t>𝜔</m:t>
                            </m:r>
                            <m:r>
                              <a:rPr lang="en-US" altLang="zh-CN" sz="3000" b="0" i="1" dirty="0" smtClean="0">
                                <a:latin typeface="Cambria Math" panose="02040503050406030204" charset="0"/>
                                <a:ea typeface="楷体" panose="02010609060101010101" pitchFamily="49" charset="-122"/>
                              </a:rPr>
                              <m:t>𝑡</m:t>
                            </m:r>
                          </m:sup>
                        </m:sSup>
                        <m:r>
                          <a:rPr lang="en-US" altLang="zh-CN" sz="3000" b="0" i="1" dirty="0" smtClean="0">
                            <a:latin typeface="Cambria Math" panose="02040503050406030204" charset="0"/>
                            <a:ea typeface="楷体" panose="02010609060101010101" pitchFamily="49" charset="-122"/>
                          </a:rPr>
                          <m:t>𝑑𝑡</m:t>
                        </m:r>
                      </m:e>
                    </m:nary>
                    <m:r>
                      <a:rPr lang="en-US" altLang="zh-CN" sz="3000" b="0" i="1" dirty="0" smtClean="0">
                        <a:latin typeface="Cambria Math" panose="02040503050406030204" charset="0"/>
                        <a:ea typeface="楷体" panose="02010609060101010101" pitchFamily="49" charset="-122"/>
                      </a:rPr>
                      <m:t>=</m:t>
                    </m:r>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sSub>
                      <m:sSubPr>
                        <m:ctrlPr>
                          <a:rPr lang="en-US" altLang="zh-CN" sz="3000" i="1" dirty="0" smtClean="0">
                            <a:latin typeface="Cambria Math" panose="02040503050406030204" charset="0"/>
                            <a:ea typeface="楷体" panose="02010609060101010101" pitchFamily="49" charset="-122"/>
                          </a:rPr>
                        </m:ctrlPr>
                      </m:sSubPr>
                      <m:e>
                        <m:r>
                          <a:rPr lang="en-US" altLang="zh-CN" sz="3000" b="0" i="1" dirty="0" smtClean="0">
                            <a:latin typeface="Cambria Math" panose="02040503050406030204" charset="0"/>
                            <a:ea typeface="楷体" panose="02010609060101010101" pitchFamily="49" charset="-122"/>
                          </a:rPr>
                          <m:t>|</m:t>
                        </m:r>
                      </m:e>
                      <m:sub>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0</m:t>
                        </m:r>
                      </m:sub>
                    </m:sSub>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1</m:t>
                    </m:r>
                  </m:oMath>
                </a14:m>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593039" y="1711653"/>
                <a:ext cx="7772547" cy="952500"/>
              </a:xfrm>
              <a:prstGeom prst="rect">
                <a:avLst/>
              </a:prstGeom>
              <a:blipFill rotWithShape="1">
                <a:blip r:embed="rId3"/>
                <a:stretch>
                  <a:fillRect l="-8" t="-34" r="1"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778510" y="2576830"/>
                <a:ext cx="7521575"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Cambria Math" panose="02040503050406030204" charset="0"/>
                      </a:rPr>
                      <m:t>=&gt; </m:t>
                    </m:r>
                    <m:sSup>
                      <m:sSupPr>
                        <m:ctrlPr>
                          <a:rPr lang="en-US" altLang="zh-CN" sz="3000" i="1" smtClean="0">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ℱ</m:t>
                        </m:r>
                      </m:e>
                      <m: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1</m:t>
                        </m:r>
                      </m:sup>
                    </m:sSup>
                    <m:d>
                      <m:dPr>
                        <m:begChr m:val="["/>
                        <m:endChr m:val="]"/>
                        <m:ctrlPr>
                          <a:rPr lang="en-US" altLang="zh-CN" sz="3000" i="1">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1</m:t>
                        </m:r>
                      </m:e>
                    </m:d>
                    <m:r>
                      <a:rPr lang="en-US" altLang="zh-CN" sz="3000" b="0" i="1" smtClean="0">
                        <a:latin typeface="Cambria Math" panose="02040503050406030204" charset="0"/>
                        <a:ea typeface="Cambria Math" panose="02040503050406030204" charset="0"/>
                      </a:rPr>
                      <m:t>=</m:t>
                    </m:r>
                    <m:f>
                      <m:fPr>
                        <m:ctrlPr>
                          <a:rPr lang="en-US" altLang="zh-CN" sz="3000" b="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1</m:t>
                        </m:r>
                      </m:num>
                      <m:den>
                        <m:r>
                          <a:rPr lang="en-US" altLang="zh-CN" sz="3000" b="0" i="1" smtClean="0">
                            <a:latin typeface="Cambria Math" panose="02040503050406030204" charset="0"/>
                            <a:ea typeface="Cambria Math" panose="02040503050406030204" charset="0"/>
                          </a:rPr>
                          <m:t>2</m:t>
                        </m:r>
                        <m:r>
                          <a:rPr lang="zh-CN" altLang="en-US" sz="3000" b="0" i="1" smtClean="0">
                            <a:latin typeface="Cambria Math" panose="02040503050406030204" charset="0"/>
                            <a:ea typeface="Cambria Math" panose="02040503050406030204" charset="0"/>
                          </a:rPr>
                          <m:t>𝜋</m:t>
                        </m:r>
                      </m:den>
                    </m:f>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r>
                          <a:rPr lang="en-US" altLang="zh-CN" sz="3000" b="0" i="1" dirty="0" smtClean="0">
                            <a:latin typeface="Cambria Math" panose="02040503050406030204" charset="0"/>
                            <a:ea typeface="Cambria Math" panose="02040503050406030204" charset="0"/>
                          </a:rPr>
                          <m:t>1</m:t>
                        </m:r>
                        <m:r>
                          <a:rPr lang="en-US" altLang="zh-CN" sz="3000" b="0" i="1" dirty="0" smtClean="0">
                            <a:latin typeface="Cambria Math" panose="02040503050406030204" charset="0"/>
                            <a:ea typeface="Cambria Math" panose="02040503050406030204" charset="0"/>
                          </a:rPr>
                          <m:t>∙</m:t>
                        </m:r>
                        <m:sSup>
                          <m:sSupPr>
                            <m:ctrlPr>
                              <a:rPr lang="en-US" altLang="zh-CN" sz="3000" b="0" i="1" dirty="0" smtClean="0">
                                <a:latin typeface="Cambria Math" panose="02040503050406030204" charset="0"/>
                                <a:ea typeface="楷体" panose="02010609060101010101" pitchFamily="49" charset="-122"/>
                              </a:rPr>
                            </m:ctrlPr>
                          </m:sSupPr>
                          <m:e>
                            <m:r>
                              <a:rPr lang="en-US" altLang="zh-CN" sz="3000" b="0" i="1" dirty="0" smtClean="0">
                                <a:latin typeface="Cambria Math" panose="02040503050406030204" charset="0"/>
                                <a:ea typeface="楷体" panose="02010609060101010101" pitchFamily="49" charset="-122"/>
                              </a:rPr>
                              <m:t>𝑒</m:t>
                            </m:r>
                          </m:e>
                          <m:sup>
                            <m:r>
                              <a:rPr lang="en-US" altLang="zh-CN" sz="3000" b="0" i="1" dirty="0" smtClean="0">
                                <a:latin typeface="Cambria Math" panose="02040503050406030204" charset="0"/>
                                <a:ea typeface="楷体" panose="02010609060101010101" pitchFamily="49" charset="-122"/>
                              </a:rPr>
                              <m:t>𝑖</m:t>
                            </m:r>
                            <m:r>
                              <a:rPr lang="zh-CN" altLang="en-US" sz="3000" b="0" i="1" dirty="0" smtClean="0">
                                <a:latin typeface="Cambria Math" panose="02040503050406030204" charset="0"/>
                                <a:ea typeface="楷体" panose="02010609060101010101" pitchFamily="49" charset="-122"/>
                              </a:rPr>
                              <m:t>𝜔</m:t>
                            </m:r>
                            <m:r>
                              <a:rPr lang="en-US" altLang="zh-CN" sz="3000" b="0" i="1" dirty="0" smtClean="0">
                                <a:latin typeface="Cambria Math" panose="02040503050406030204" charset="0"/>
                                <a:ea typeface="楷体" panose="02010609060101010101" pitchFamily="49" charset="-122"/>
                              </a:rPr>
                              <m:t>𝑡</m:t>
                            </m:r>
                          </m:sup>
                        </m:sSup>
                        <m:r>
                          <a:rPr lang="en-US" altLang="zh-CN" sz="3000" b="0" i="1" dirty="0" smtClean="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b="0" i="1" dirty="0" smtClean="0">
                        <a:latin typeface="Cambria Math" panose="02040503050406030204" charset="0"/>
                        <a:ea typeface="楷体" panose="02010609060101010101" pitchFamily="49" charset="-122"/>
                      </a:rPr>
                      <m:t>=</m:t>
                    </m:r>
                    <m:r>
                      <a:rPr lang="zh-CN" altLang="en-US" sz="3000" i="1" dirty="0">
                        <a:latin typeface="Cambria Math" panose="02040503050406030204" charset="0"/>
                        <a:ea typeface="楷体" panose="02010609060101010101" pitchFamily="49" charset="-122"/>
                      </a:rPr>
                      <m:t>𝛿</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778510" y="2576830"/>
                <a:ext cx="7521575" cy="952500"/>
              </a:xfrm>
              <a:prstGeom prst="rect">
                <a:avLst/>
              </a:prstGeom>
              <a:blipFill rotWithShape="1">
                <a:blip r:embed="rId4"/>
                <a:stretch>
                  <a:fillRect t="-1467" b="-16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28281" y="3520376"/>
                <a:ext cx="5725795" cy="110807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charset="0"/>
                          <a:ea typeface="Cambria Math" panose="02040503050406030204" charset="0"/>
                          <a:cs typeface="+mj-cs"/>
                        </a:rPr>
                        <m:t>=&gt;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1</m:t>
                          </m:r>
                        </m:e>
                      </m:d>
                      <m:r>
                        <a:rPr lang="en-US" altLang="zh-CN" sz="3000" b="0" i="1" smtClean="0">
                          <a:latin typeface="Cambria Math" panose="02040503050406030204" charset="0"/>
                          <a:ea typeface="Cambria Math" panose="02040503050406030204" charset="0"/>
                        </a:rPr>
                        <m:t>=</m:t>
                      </m:r>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sSup>
                            <m:sSupPr>
                              <m:ctrlPr>
                                <a:rPr lang="en-US" altLang="zh-CN" sz="3000" b="0" i="1" dirty="0" smtClean="0">
                                  <a:latin typeface="Cambria Math" panose="02040503050406030204" charset="0"/>
                                  <a:ea typeface="楷体" panose="02010609060101010101" pitchFamily="49" charset="-122"/>
                                </a:rPr>
                              </m:ctrlPr>
                            </m:sSupPr>
                            <m:e>
                              <m:r>
                                <a:rPr lang="en-US" altLang="zh-CN" sz="3000" b="0" i="1" dirty="0" smtClean="0">
                                  <a:latin typeface="Cambria Math" panose="02040503050406030204" charset="0"/>
                                  <a:ea typeface="楷体" panose="02010609060101010101" pitchFamily="49" charset="-122"/>
                                </a:rPr>
                                <m:t>𝑒</m:t>
                              </m:r>
                            </m:e>
                            <m:sup>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𝑖</m:t>
                              </m:r>
                              <m:r>
                                <a:rPr lang="zh-CN" altLang="en-US" sz="3000" b="0" i="1" dirty="0" smtClean="0">
                                  <a:latin typeface="Cambria Math" panose="02040503050406030204" charset="0"/>
                                  <a:ea typeface="楷体" panose="02010609060101010101" pitchFamily="49" charset="-122"/>
                                </a:rPr>
                                <m:t>𝜔</m:t>
                              </m:r>
                              <m:r>
                                <a:rPr lang="en-US" altLang="zh-CN" sz="3000" b="0" i="1" dirty="0" smtClean="0">
                                  <a:latin typeface="Cambria Math" panose="02040503050406030204" charset="0"/>
                                  <a:ea typeface="楷体" panose="02010609060101010101" pitchFamily="49" charset="-122"/>
                                </a:rPr>
                                <m:t>𝑡</m:t>
                              </m:r>
                            </m:sup>
                          </m:sSup>
                          <m:r>
                            <a:rPr lang="en-US" altLang="zh-CN" sz="3000" b="0" i="1" dirty="0" smtClean="0">
                              <a:latin typeface="Cambria Math" panose="02040503050406030204" charset="0"/>
                              <a:ea typeface="楷体" panose="02010609060101010101" pitchFamily="49" charset="-122"/>
                            </a:rPr>
                            <m:t>𝑑𝑡</m:t>
                          </m:r>
                        </m:e>
                      </m:nary>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2</m:t>
                      </m:r>
                      <m:r>
                        <a:rPr lang="zh-CN" altLang="en-US" sz="3000" b="0" i="1" smtClean="0">
                          <a:latin typeface="Cambria Math" panose="02040503050406030204" charset="0"/>
                          <a:ea typeface="Cambria Math" panose="02040503050406030204" charset="0"/>
                        </a:rPr>
                        <m:t>𝜋</m:t>
                      </m:r>
                      <m:r>
                        <a:rPr lang="zh-CN" altLang="en-US" sz="3000" i="1" dirty="0">
                          <a:latin typeface="Cambria Math" panose="02040503050406030204" charset="0"/>
                          <a:ea typeface="楷体" panose="02010609060101010101" pitchFamily="49" charset="-122"/>
                        </a:rPr>
                        <m:t>𝛿</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oMath>
                  </m:oMathPara>
                </a14:m>
                <a:endParaRPr lang="en-US" altLang="zh-CN" sz="3000" i="1" smtClean="0">
                  <a:latin typeface="Cambria Math" panose="02040503050406030204" charset="0"/>
                  <a:ea typeface="Cambria Math" panose="02040503050406030204" charset="0"/>
                  <a:cs typeface="+mj-cs"/>
                </a:endParaRPr>
              </a:p>
            </p:txBody>
          </p:sp>
        </mc:Choice>
        <mc:Fallback>
          <p:sp>
            <p:nvSpPr>
              <p:cNvPr id="6" name="文本框 5"/>
              <p:cNvSpPr txBox="1">
                <a:spLocks noRot="1" noChangeAspect="1" noMove="1" noResize="1" noEditPoints="1" noAdjustHandles="1" noChangeArrowheads="1" noChangeShapeType="1" noTextEdit="1"/>
              </p:cNvSpPr>
              <p:nvPr/>
            </p:nvSpPr>
            <p:spPr>
              <a:xfrm>
                <a:off x="728281" y="3520376"/>
                <a:ext cx="5725795" cy="1108075"/>
              </a:xfrm>
              <a:prstGeom prst="rect">
                <a:avLst/>
              </a:prstGeom>
              <a:blipFill rotWithShape="1">
                <a:blip r:embed="rId5"/>
                <a:stretch>
                  <a:fillRect l="-10" t="-52" r="-245" b="52"/>
                </a:stretch>
              </a:blipFill>
            </p:spPr>
            <p:txBody>
              <a:bodyPr/>
              <a:lstStyle/>
              <a:p>
                <a:r>
                  <a:rPr lang="zh-CN" altLang="en-US">
                    <a:noFill/>
                  </a:rPr>
                  <a:t> </a:t>
                </a:r>
              </a:p>
            </p:txBody>
          </p:sp>
        </mc:Fallback>
      </mc:AlternateContent>
      <p:sp>
        <p:nvSpPr>
          <p:cNvPr id="9" name="文本框 8"/>
          <p:cNvSpPr txBox="1"/>
          <p:nvPr/>
        </p:nvSpPr>
        <p:spPr>
          <a:xfrm>
            <a:off x="1064895" y="4933950"/>
            <a:ext cx="6297295" cy="1198880"/>
          </a:xfrm>
          <a:prstGeom prst="rect">
            <a:avLst/>
          </a:prstGeom>
          <a:noFill/>
        </p:spPr>
        <p:txBody>
          <a:bodyPr wrap="square" rtlCol="0">
            <a:spAutoFit/>
          </a:bodyPr>
          <a:p>
            <a:r>
              <a:rPr lang="zh-CN" altLang="en-US"/>
              <a:t>注</a:t>
            </a:r>
            <a:r>
              <a:rPr lang="en-US" altLang="zh-CN"/>
              <a:t>: </a:t>
            </a:r>
            <a:r>
              <a:rPr lang="zh-CN" altLang="en-US"/>
              <a:t>对于函数</a:t>
            </a:r>
            <a:r>
              <a:rPr lang="en-US" altLang="zh-CN"/>
              <a:t>, </a:t>
            </a:r>
            <a:r>
              <a:rPr lang="zh-CN" altLang="en-US"/>
              <a:t>我们知道傅里叶变换再逆变换后</a:t>
            </a:r>
            <a:r>
              <a:rPr lang="en-US" altLang="zh-CN"/>
              <a:t>, </a:t>
            </a:r>
            <a:r>
              <a:rPr lang="zh-CN" altLang="en-US"/>
              <a:t>与原函数仅在不连续点处有差别</a:t>
            </a:r>
            <a:r>
              <a:rPr lang="en-US" altLang="zh-CN"/>
              <a:t>. </a:t>
            </a:r>
            <a:r>
              <a:rPr lang="zh-CN" altLang="en-US"/>
              <a:t>事实上</a:t>
            </a:r>
            <a:r>
              <a:rPr lang="en-US" altLang="zh-CN"/>
              <a:t>, </a:t>
            </a:r>
            <a:r>
              <a:rPr lang="zh-CN" altLang="en-US"/>
              <a:t>它们在弱意义下是相等的</a:t>
            </a:r>
            <a:r>
              <a:rPr lang="en-US" altLang="zh-CN"/>
              <a:t>. </a:t>
            </a:r>
            <a:r>
              <a:rPr lang="zh-CN" altLang="en-US"/>
              <a:t>因此我们此处才有第二</a:t>
            </a:r>
            <a:r>
              <a:rPr lang="en-US" altLang="zh-CN"/>
              <a:t>,</a:t>
            </a:r>
            <a:r>
              <a:rPr lang="zh-CN" altLang="en-US"/>
              <a:t>三行的等号</a:t>
            </a:r>
            <a:r>
              <a:rPr lang="en-US" altLang="zh-CN"/>
              <a:t>(</a:t>
            </a:r>
            <a:r>
              <a:rPr lang="zh-CN" altLang="en-US"/>
              <a:t>弱意义下</a:t>
            </a:r>
            <a:r>
              <a:rPr lang="en-US" altLang="zh-CN"/>
              <a:t>).</a:t>
            </a:r>
            <a:r>
              <a:rPr lang="zh-CN" altLang="en-US"/>
              <a:t>至于为何弱意义下相等</a:t>
            </a:r>
            <a:r>
              <a:rPr lang="en-US" altLang="zh-CN"/>
              <a:t>, </a:t>
            </a:r>
            <a:r>
              <a:rPr lang="zh-CN" altLang="en-US"/>
              <a:t>我们在之后讨论</a:t>
            </a:r>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122036" y="170789"/>
                <a:ext cx="8771255"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(7)</a:t>
                </a:r>
                <a:r>
                  <a:rPr lang="zh-CN" altLang="en-US" sz="3000" dirty="0">
                    <a:latin typeface="楷体" panose="02010609060101010101" pitchFamily="49" charset="-122"/>
                    <a:ea typeface="楷体" panose="02010609060101010101" pitchFamily="49" charset="-122"/>
                  </a:rPr>
                  <a:t>设</a:t>
                </a:r>
                <a:r>
                  <a:rPr lang="en-US" altLang="zh-CN" sz="3000" dirty="0">
                    <a:ea typeface="楷体" panose="02010609060101010101" pitchFamily="49" charset="-122"/>
                  </a:rPr>
                  <a:t> </a:t>
                </a:r>
                <a14:m>
                  <m:oMath xmlns:m="http://schemas.openxmlformats.org/officeDocument/2006/math">
                    <m:r>
                      <a:rPr lang="en-US" altLang="zh-CN" sz="3000" i="1" dirty="0" smtClean="0">
                        <a:latin typeface="Cambria Math" panose="02040503050406030204" charset="0"/>
                        <a:ea typeface="楷体" panose="02010609060101010101" pitchFamily="49" charset="-122"/>
                      </a:rPr>
                      <m:t>𝑎</m:t>
                    </m:r>
                    <m:r>
                      <a:rPr lang="en-US" altLang="zh-CN" sz="300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𝑅</m:t>
                    </m:r>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𝑎</m:t>
                    </m:r>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0</m:t>
                    </m:r>
                    <m:r>
                      <a:rPr lang="en-US" altLang="zh-CN" sz="3000" b="0" i="1" dirty="0"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则</a:t>
                </a:r>
                <a14:m>
                  <m:oMath xmlns:m="http://schemas.openxmlformats.org/officeDocument/2006/math">
                    <m:r>
                      <a:rPr lang="zh-CN" altLang="en-US" sz="3000" i="1">
                        <a:latin typeface="Cambria Math" panose="02040503050406030204" charset="0"/>
                        <a:ea typeface="楷体" panose="02010609060101010101" pitchFamily="49" charset="-122"/>
                      </a:rPr>
                      <m:t>𝛿</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𝑎𝑡</m:t>
                        </m:r>
                      </m:e>
                    </m:d>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1</m:t>
                        </m:r>
                      </m:num>
                      <m:den>
                        <m:d>
                          <m:dPr>
                            <m:begChr m:val="|"/>
                            <m:endChr m:val="|"/>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𝑎</m:t>
                            </m:r>
                          </m:e>
                        </m:d>
                      </m:den>
                    </m:f>
                    <m:r>
                      <a:rPr lang="zh-CN" altLang="en-US" sz="3000" b="0" i="1" smtClean="0">
                        <a:latin typeface="Cambria Math" panose="02040503050406030204" charset="0"/>
                        <a:ea typeface="楷体" panose="02010609060101010101" pitchFamily="49" charset="-122"/>
                      </a:rPr>
                      <m:t>𝛿</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170789"/>
                <a:ext cx="8771255" cy="1141095"/>
              </a:xfrm>
              <a:prstGeom prst="rect">
                <a:avLst/>
              </a:prstGeom>
              <a:blipFill rotWithShape="1">
                <a:blip r:embed="rId1"/>
                <a:stretch>
                  <a:fillRect l="-1" t="-53" r="1" b="53"/>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158728" y="965989"/>
                <a:ext cx="5878278"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𝑝𝑓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𝐶</m:t>
                    </m:r>
                    <m:r>
                      <a:rPr lang="en-US" altLang="zh-CN" sz="3000" b="0" i="1" smtClean="0">
                        <a:latin typeface="Cambria Math" panose="02040503050406030204" charset="0"/>
                        <a:ea typeface="Cambria Math" panose="02040503050406030204" charset="0"/>
                      </a:rPr>
                      <m:t>(−∞,+∞)</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当</a:t>
                </a:r>
                <a14:m>
                  <m:oMath xmlns:m="http://schemas.openxmlformats.org/officeDocument/2006/math">
                    <m:r>
                      <a:rPr lang="en-US" altLang="zh-CN" sz="3000" b="0" i="1" dirty="0" smtClean="0">
                        <a:latin typeface="Cambria Math" panose="02040503050406030204" charset="0"/>
                        <a:ea typeface="楷体" panose="02010609060101010101" pitchFamily="49" charset="-122"/>
                      </a:rPr>
                      <m:t>𝑎</m:t>
                    </m:r>
                    <m:r>
                      <a:rPr lang="en-US" altLang="zh-CN" sz="3000" b="0" i="1" dirty="0" smtClean="0">
                        <a:latin typeface="Cambria Math" panose="02040503050406030204" charset="0"/>
                        <a:ea typeface="楷体" panose="02010609060101010101" pitchFamily="49" charset="-122"/>
                      </a:rPr>
                      <m:t>&gt;</m:t>
                    </m:r>
                    <m:r>
                      <a:rPr lang="en-US" altLang="zh-CN" sz="3000" b="0" i="1" dirty="0" smtClean="0">
                        <a:latin typeface="Cambria Math" panose="02040503050406030204" charset="0"/>
                        <a:ea typeface="楷体" panose="02010609060101010101" pitchFamily="49" charset="-122"/>
                      </a:rPr>
                      <m:t>0</m:t>
                    </m:r>
                  </m:oMath>
                </a14:m>
                <a:r>
                  <a:rPr lang="zh-CN" altLang="en-US" sz="3000" dirty="0">
                    <a:latin typeface="楷体" panose="02010609060101010101" pitchFamily="49" charset="-122"/>
                    <a:ea typeface="楷体" panose="02010609060101010101" pitchFamily="49" charset="-122"/>
                  </a:rPr>
                  <a:t>时：</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58728" y="965989"/>
                <a:ext cx="5878278" cy="1141095"/>
              </a:xfrm>
              <a:prstGeom prst="rect">
                <a:avLst/>
              </a:prstGeom>
              <a:blipFill rotWithShape="1">
                <a:blip r:embed="rId2"/>
                <a:stretch>
                  <a:fillRect l="-10" t="-13" r="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827322" y="1644415"/>
                <a:ext cx="6374808"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en-US" altLang="zh-CN" sz="3000" b="0" i="1" dirty="0" smtClean="0">
                            <a:latin typeface="Cambria Math" panose="02040503050406030204" charset="0"/>
                            <a:ea typeface="Cambria Math" panose="02040503050406030204" charset="0"/>
                          </a:rPr>
                          <m:t>𝑓</m:t>
                        </m:r>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𝑡</m:t>
                        </m:r>
                        <m:r>
                          <a:rPr lang="en-US" altLang="zh-CN" sz="3000" b="0" i="1" dirty="0" smtClean="0">
                            <a:latin typeface="Cambria Math" panose="02040503050406030204" charset="0"/>
                            <a:ea typeface="Cambria Math" panose="02040503050406030204" charset="0"/>
                          </a:rPr>
                          <m:t>)</m:t>
                        </m:r>
                        <m:r>
                          <a:rPr lang="zh-CN" altLang="en-US" sz="3000" i="1">
                            <a:latin typeface="Cambria Math" panose="02040503050406030204" charset="0"/>
                            <a:ea typeface="楷体" panose="02010609060101010101" pitchFamily="49" charset="-122"/>
                          </a:rPr>
                          <m:t>𝛿</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𝑎𝑡</m:t>
                            </m:r>
                          </m:e>
                        </m:d>
                        <m:r>
                          <a:rPr lang="en-US" altLang="zh-CN" sz="3000" i="1" dirty="0">
                            <a:latin typeface="Cambria Math" panose="02040503050406030204" charset="0"/>
                            <a:ea typeface="楷体" panose="02010609060101010101" pitchFamily="49" charset="-122"/>
                          </a:rPr>
                          <m:t>𝑑𝑡</m:t>
                        </m:r>
                      </m:e>
                    </m:nary>
                    <m:r>
                      <a:rPr lang="en-US" altLang="zh-CN" sz="3000" b="0" i="1" dirty="0"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en-US" altLang="zh-CN" sz="3000" i="1" dirty="0">
                            <a:latin typeface="Cambria Math" panose="02040503050406030204" charset="0"/>
                            <a:ea typeface="Cambria Math" panose="02040503050406030204" charset="0"/>
                          </a:rPr>
                          <m:t>𝑓</m:t>
                        </m:r>
                        <m:r>
                          <a:rPr lang="en-US" altLang="zh-CN" sz="3000" i="1" dirty="0">
                            <a:latin typeface="Cambria Math" panose="02040503050406030204" charset="0"/>
                            <a:ea typeface="Cambria Math" panose="02040503050406030204" charset="0"/>
                          </a:rPr>
                          <m:t>(</m:t>
                        </m:r>
                        <m:f>
                          <m:fPr>
                            <m:ctrlPr>
                              <a:rPr lang="en-US" altLang="zh-CN" sz="3000" i="1" dirty="0" smtClean="0">
                                <a:latin typeface="Cambria Math" panose="02040503050406030204" charset="0"/>
                                <a:ea typeface="Cambria Math" panose="02040503050406030204" charset="0"/>
                              </a:rPr>
                            </m:ctrlPr>
                          </m:fPr>
                          <m:num>
                            <m:r>
                              <a:rPr lang="en-US" altLang="zh-CN" sz="3000" b="0" i="1" dirty="0" smtClean="0">
                                <a:latin typeface="Cambria Math" panose="02040503050406030204" charset="0"/>
                                <a:ea typeface="Cambria Math" panose="02040503050406030204" charset="0"/>
                              </a:rPr>
                              <m:t>𝑥</m:t>
                            </m:r>
                          </m:num>
                          <m:den>
                            <m:r>
                              <a:rPr lang="en-US" altLang="zh-CN" sz="3000" b="0" i="1" dirty="0" smtClean="0">
                                <a:latin typeface="Cambria Math" panose="02040503050406030204" charset="0"/>
                                <a:ea typeface="Cambria Math" panose="02040503050406030204" charset="0"/>
                              </a:rPr>
                              <m:t>𝑎</m:t>
                            </m:r>
                          </m:den>
                        </m:f>
                        <m:r>
                          <a:rPr lang="en-US" altLang="zh-CN" sz="3000" i="1" dirty="0">
                            <a:latin typeface="Cambria Math" panose="02040503050406030204" charset="0"/>
                            <a:ea typeface="Cambria Math" panose="02040503050406030204" charset="0"/>
                          </a:rPr>
                          <m:t>)</m:t>
                        </m:r>
                        <m:r>
                          <a:rPr lang="zh-CN" altLang="en-US" sz="3000" i="1">
                            <a:latin typeface="Cambria Math" panose="02040503050406030204" charset="0"/>
                            <a:ea typeface="楷体" panose="02010609060101010101" pitchFamily="49" charset="-122"/>
                          </a:rPr>
                          <m:t>𝛿</m:t>
                        </m:r>
                        <m:d>
                          <m:dPr>
                            <m:ctrlPr>
                              <a:rPr lang="en-US" altLang="zh-CN" sz="3000" i="1">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𝑥</m:t>
                            </m:r>
                          </m:e>
                        </m:d>
                        <m:f>
                          <m:fPr>
                            <m:ctrlPr>
                              <a:rPr lang="en-US" altLang="zh-CN" sz="300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1</m:t>
                            </m:r>
                          </m:num>
                          <m:den>
                            <m:r>
                              <a:rPr lang="en-US" altLang="zh-CN" sz="3000" b="0" i="1" smtClean="0">
                                <a:latin typeface="Cambria Math" panose="02040503050406030204" charset="0"/>
                                <a:ea typeface="楷体" panose="02010609060101010101" pitchFamily="49" charset="-122"/>
                              </a:rPr>
                              <m:t>𝑎</m:t>
                            </m:r>
                          </m:den>
                        </m:f>
                        <m:r>
                          <a:rPr lang="en-US" altLang="zh-CN" sz="3000" b="0" i="1" smtClean="0">
                            <a:latin typeface="Cambria Math" panose="02040503050406030204" charset="0"/>
                            <a:ea typeface="楷体" panose="02010609060101010101" pitchFamily="49" charset="-122"/>
                          </a:rPr>
                          <m:t>𝑑𝑥</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827322" y="1644415"/>
                <a:ext cx="6374808" cy="1141095"/>
              </a:xfrm>
              <a:prstGeom prst="rect">
                <a:avLst/>
              </a:prstGeom>
              <a:blipFill rotWithShape="1">
                <a:blip r:embed="rId3"/>
                <a:stretch>
                  <a:fillRect l="-9" t="-35" r="9"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668846" y="2504738"/>
                <a:ext cx="3533284"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𝑎</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en-US" altLang="zh-CN" sz="3000" i="1" dirty="0">
                            <a:latin typeface="Cambria Math" panose="02040503050406030204" charset="0"/>
                            <a:ea typeface="Cambria Math" panose="02040503050406030204" charset="0"/>
                          </a:rPr>
                          <m:t>𝑓</m:t>
                        </m:r>
                        <m:r>
                          <a:rPr lang="en-US" altLang="zh-CN" sz="3000" i="1" dirty="0">
                            <a:latin typeface="Cambria Math" panose="02040503050406030204" charset="0"/>
                            <a:ea typeface="Cambria Math" panose="02040503050406030204" charset="0"/>
                          </a:rPr>
                          <m:t>(</m:t>
                        </m:r>
                        <m:f>
                          <m:fPr>
                            <m:ctrlPr>
                              <a:rPr lang="en-US" altLang="zh-CN" sz="3000" i="1" dirty="0" smtClean="0">
                                <a:latin typeface="Cambria Math" panose="02040503050406030204" charset="0"/>
                                <a:ea typeface="Cambria Math" panose="02040503050406030204" charset="0"/>
                              </a:rPr>
                            </m:ctrlPr>
                          </m:fPr>
                          <m:num>
                            <m:r>
                              <a:rPr lang="en-US" altLang="zh-CN" sz="3000" b="0" i="1" dirty="0" smtClean="0">
                                <a:latin typeface="Cambria Math" panose="02040503050406030204" charset="0"/>
                                <a:ea typeface="Cambria Math" panose="02040503050406030204" charset="0"/>
                              </a:rPr>
                              <m:t>𝑥</m:t>
                            </m:r>
                          </m:num>
                          <m:den>
                            <m:r>
                              <a:rPr lang="en-US" altLang="zh-CN" sz="3000" b="0" i="1" dirty="0" smtClean="0">
                                <a:latin typeface="Cambria Math" panose="02040503050406030204" charset="0"/>
                                <a:ea typeface="Cambria Math" panose="02040503050406030204" charset="0"/>
                              </a:rPr>
                              <m:t>𝑎</m:t>
                            </m:r>
                          </m:den>
                        </m:f>
                        <m:r>
                          <a:rPr lang="en-US" altLang="zh-CN" sz="3000" i="1" dirty="0">
                            <a:latin typeface="Cambria Math" panose="02040503050406030204" charset="0"/>
                            <a:ea typeface="Cambria Math" panose="02040503050406030204" charset="0"/>
                          </a:rPr>
                          <m:t>)</m:t>
                        </m:r>
                        <m:r>
                          <a:rPr lang="zh-CN" altLang="en-US" sz="3000" i="1">
                            <a:latin typeface="Cambria Math" panose="02040503050406030204" charset="0"/>
                            <a:ea typeface="楷体" panose="02010609060101010101" pitchFamily="49" charset="-122"/>
                          </a:rPr>
                          <m:t>𝛿</m:t>
                        </m:r>
                        <m:d>
                          <m:dPr>
                            <m:ctrlPr>
                              <a:rPr lang="en-US" altLang="zh-CN" sz="3000" i="1">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𝑥</m:t>
                            </m:r>
                          </m:e>
                        </m:d>
                        <m:r>
                          <a:rPr lang="en-US" altLang="zh-CN" sz="3000" b="0" i="1" smtClean="0">
                            <a:latin typeface="Cambria Math" panose="02040503050406030204" charset="0"/>
                            <a:ea typeface="楷体" panose="02010609060101010101" pitchFamily="49" charset="-122"/>
                          </a:rPr>
                          <m:t>𝑑𝑥</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668846" y="2504738"/>
                <a:ext cx="3533284" cy="1141095"/>
              </a:xfrm>
              <a:prstGeom prst="rect">
                <a:avLst/>
              </a:prstGeom>
              <a:blipFill rotWithShape="1">
                <a:blip r:embed="rId4"/>
                <a:stretch>
                  <a:fillRect l="-13" t="-26" r="17"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7016730" y="2504737"/>
                <a:ext cx="1571748"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𝑎</m:t>
                        </m:r>
                      </m:den>
                    </m:f>
                    <m:r>
                      <a:rPr lang="en-US" altLang="zh-CN" sz="3000" i="1" dirty="0" smtClean="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0</m:t>
                    </m:r>
                    <m:r>
                      <a:rPr lang="en-US" altLang="zh-CN" sz="3000" b="0" i="1" dirty="0"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7016730" y="2504737"/>
                <a:ext cx="1571748" cy="1141095"/>
              </a:xfrm>
              <a:prstGeom prst="rect">
                <a:avLst/>
              </a:prstGeom>
              <a:blipFill rotWithShape="1">
                <a:blip r:embed="rId5"/>
                <a:stretch>
                  <a:fillRect l="-39" t="-26" r="7"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650340" y="3412039"/>
                <a:ext cx="6512459"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当</a:t>
                </a:r>
                <a14:m>
                  <m:oMath xmlns:m="http://schemas.openxmlformats.org/officeDocument/2006/math">
                    <m:r>
                      <a:rPr lang="en-US" altLang="zh-CN" sz="3000" b="0" i="1" dirty="0" smtClean="0">
                        <a:latin typeface="Cambria Math" panose="02040503050406030204" charset="0"/>
                        <a:ea typeface="楷体" panose="02010609060101010101" pitchFamily="49" charset="-122"/>
                      </a:rPr>
                      <m:t>𝑎</m:t>
                    </m:r>
                    <m:r>
                      <a:rPr lang="en-US" altLang="zh-CN" sz="3000" b="0" i="1" dirty="0" smtClean="0">
                        <a:latin typeface="Cambria Math" panose="02040503050406030204" charset="0"/>
                        <a:ea typeface="楷体" panose="02010609060101010101" pitchFamily="49" charset="-122"/>
                      </a:rPr>
                      <m:t>&lt;</m:t>
                    </m:r>
                    <m:r>
                      <a:rPr lang="en-US" altLang="zh-CN" sz="3000" b="0" i="1" dirty="0" smtClean="0">
                        <a:latin typeface="Cambria Math" panose="02040503050406030204" charset="0"/>
                        <a:ea typeface="楷体" panose="02010609060101010101" pitchFamily="49" charset="-122"/>
                      </a:rPr>
                      <m:t>0</m:t>
                    </m:r>
                  </m:oMath>
                </a14:m>
                <a:r>
                  <a:rPr lang="zh-CN" altLang="en-US" sz="3000" dirty="0">
                    <a:latin typeface="楷体" panose="02010609060101010101" pitchFamily="49" charset="-122"/>
                    <a:ea typeface="楷体" panose="02010609060101010101" pitchFamily="49" charset="-122"/>
                  </a:rPr>
                  <a:t>时：上式</a:t>
                </a:r>
                <a14:m>
                  <m:oMath xmlns:m="http://schemas.openxmlformats.org/officeDocument/2006/math">
                    <m:r>
                      <a:rPr lang="en-US" altLang="zh-CN" sz="3000" b="0" i="1"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a:rPr lang="en-US" altLang="zh-CN" sz="3000" b="0" i="1" dirty="0" smtClean="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b="0" i="1" dirty="0" smtClean="0">
                            <a:latin typeface="Cambria Math" panose="02040503050406030204" charset="0"/>
                            <a:ea typeface="Cambria Math" panose="02040503050406030204" charset="0"/>
                          </a:rPr>
                          <m:t>−</m:t>
                        </m:r>
                        <m:r>
                          <a:rPr lang="en-US" altLang="zh-CN" sz="3000" i="1" dirty="0">
                            <a:latin typeface="Cambria Math" panose="02040503050406030204" charset="0"/>
                            <a:ea typeface="Cambria Math" panose="02040503050406030204" charset="0"/>
                          </a:rPr>
                          <m:t>∞</m:t>
                        </m:r>
                      </m:sup>
                      <m:e>
                        <m:r>
                          <a:rPr lang="en-US" altLang="zh-CN" sz="3000" i="1" dirty="0">
                            <a:latin typeface="Cambria Math" panose="02040503050406030204" charset="0"/>
                            <a:ea typeface="Cambria Math" panose="02040503050406030204" charset="0"/>
                          </a:rPr>
                          <m:t>𝑓</m:t>
                        </m:r>
                        <m:r>
                          <a:rPr lang="en-US" altLang="zh-CN" sz="3000" i="1" dirty="0">
                            <a:latin typeface="Cambria Math" panose="02040503050406030204" charset="0"/>
                            <a:ea typeface="Cambria Math" panose="02040503050406030204" charset="0"/>
                          </a:rPr>
                          <m:t>(</m:t>
                        </m:r>
                        <m:f>
                          <m:fPr>
                            <m:ctrlPr>
                              <a:rPr lang="en-US" altLang="zh-CN" sz="3000" i="1" dirty="0">
                                <a:latin typeface="Cambria Math" panose="02040503050406030204" charset="0"/>
                                <a:ea typeface="Cambria Math" panose="02040503050406030204" charset="0"/>
                              </a:rPr>
                            </m:ctrlPr>
                          </m:fPr>
                          <m:num>
                            <m:r>
                              <a:rPr lang="en-US" altLang="zh-CN" sz="3000" i="1" dirty="0">
                                <a:latin typeface="Cambria Math" panose="02040503050406030204" charset="0"/>
                                <a:ea typeface="Cambria Math" panose="02040503050406030204" charset="0"/>
                              </a:rPr>
                              <m:t>𝑥</m:t>
                            </m:r>
                          </m:num>
                          <m:den>
                            <m:r>
                              <a:rPr lang="en-US" altLang="zh-CN" sz="3000" i="1" dirty="0">
                                <a:latin typeface="Cambria Math" panose="02040503050406030204" charset="0"/>
                                <a:ea typeface="Cambria Math" panose="02040503050406030204" charset="0"/>
                              </a:rPr>
                              <m:t>𝑎</m:t>
                            </m:r>
                          </m:den>
                        </m:f>
                        <m:r>
                          <a:rPr lang="en-US" altLang="zh-CN" sz="3000" i="1" dirty="0">
                            <a:latin typeface="Cambria Math" panose="02040503050406030204" charset="0"/>
                            <a:ea typeface="Cambria Math" panose="02040503050406030204" charset="0"/>
                          </a:rPr>
                          <m:t>)</m:t>
                        </m:r>
                        <m:r>
                          <a:rPr lang="zh-CN" altLang="en-US" sz="3000" i="1">
                            <a:latin typeface="Cambria Math" panose="02040503050406030204" charset="0"/>
                            <a:ea typeface="楷体" panose="02010609060101010101" pitchFamily="49" charset="-122"/>
                          </a:rPr>
                          <m:t>𝛿</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𝑥</m:t>
                            </m:r>
                          </m:e>
                        </m:d>
                        <m:f>
                          <m:fPr>
                            <m:ctrlPr>
                              <a:rPr lang="en-US" altLang="zh-CN" sz="3000" i="1">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𝑎</m:t>
                            </m:r>
                          </m:den>
                        </m:f>
                        <m:r>
                          <a:rPr lang="en-US" altLang="zh-CN" sz="3000" i="1">
                            <a:latin typeface="Cambria Math" panose="02040503050406030204" charset="0"/>
                            <a:ea typeface="楷体" panose="02010609060101010101" pitchFamily="49" charset="-122"/>
                          </a:rPr>
                          <m:t>𝑑𝑥</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650340" y="3412039"/>
                <a:ext cx="6512459" cy="1141095"/>
              </a:xfrm>
              <a:prstGeom prst="rect">
                <a:avLst/>
              </a:prstGeom>
              <a:blipFill rotWithShape="1">
                <a:blip r:embed="rId6"/>
                <a:stretch>
                  <a:fillRect l="-2" t="-16" r="10"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3526278" y="4268137"/>
                <a:ext cx="3867579"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𝑎</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en-US" altLang="zh-CN" sz="3000" i="1" dirty="0">
                            <a:latin typeface="Cambria Math" panose="02040503050406030204" charset="0"/>
                            <a:ea typeface="Cambria Math" panose="02040503050406030204" charset="0"/>
                          </a:rPr>
                          <m:t>𝑓</m:t>
                        </m:r>
                        <m:r>
                          <a:rPr lang="en-US" altLang="zh-CN" sz="3000" i="1" dirty="0">
                            <a:latin typeface="Cambria Math" panose="02040503050406030204" charset="0"/>
                            <a:ea typeface="Cambria Math" panose="02040503050406030204" charset="0"/>
                          </a:rPr>
                          <m:t>(</m:t>
                        </m:r>
                        <m:f>
                          <m:fPr>
                            <m:ctrlPr>
                              <a:rPr lang="en-US" altLang="zh-CN" sz="3000" i="1" dirty="0" smtClean="0">
                                <a:latin typeface="Cambria Math" panose="02040503050406030204" charset="0"/>
                                <a:ea typeface="Cambria Math" panose="02040503050406030204" charset="0"/>
                              </a:rPr>
                            </m:ctrlPr>
                          </m:fPr>
                          <m:num>
                            <m:r>
                              <a:rPr lang="en-US" altLang="zh-CN" sz="3000" b="0" i="1" dirty="0" smtClean="0">
                                <a:latin typeface="Cambria Math" panose="02040503050406030204" charset="0"/>
                                <a:ea typeface="Cambria Math" panose="02040503050406030204" charset="0"/>
                              </a:rPr>
                              <m:t>𝑥</m:t>
                            </m:r>
                          </m:num>
                          <m:den>
                            <m:r>
                              <a:rPr lang="en-US" altLang="zh-CN" sz="3000" b="0" i="1" dirty="0" smtClean="0">
                                <a:latin typeface="Cambria Math" panose="02040503050406030204" charset="0"/>
                                <a:ea typeface="Cambria Math" panose="02040503050406030204" charset="0"/>
                              </a:rPr>
                              <m:t>𝑎</m:t>
                            </m:r>
                          </m:den>
                        </m:f>
                        <m:r>
                          <a:rPr lang="en-US" altLang="zh-CN" sz="3000" i="1" dirty="0">
                            <a:latin typeface="Cambria Math" panose="02040503050406030204" charset="0"/>
                            <a:ea typeface="Cambria Math" panose="02040503050406030204" charset="0"/>
                          </a:rPr>
                          <m:t>)</m:t>
                        </m:r>
                        <m:r>
                          <a:rPr lang="zh-CN" altLang="en-US" sz="3000" i="1">
                            <a:latin typeface="Cambria Math" panose="02040503050406030204" charset="0"/>
                            <a:ea typeface="楷体" panose="02010609060101010101" pitchFamily="49" charset="-122"/>
                          </a:rPr>
                          <m:t>𝛿</m:t>
                        </m:r>
                        <m:d>
                          <m:dPr>
                            <m:ctrlPr>
                              <a:rPr lang="en-US" altLang="zh-CN" sz="3000" i="1">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𝑥</m:t>
                            </m:r>
                          </m:e>
                        </m:d>
                        <m:r>
                          <a:rPr lang="en-US" altLang="zh-CN" sz="3000" b="0" i="1" smtClean="0">
                            <a:latin typeface="Cambria Math" panose="02040503050406030204" charset="0"/>
                            <a:ea typeface="楷体" panose="02010609060101010101" pitchFamily="49" charset="-122"/>
                          </a:rPr>
                          <m:t>𝑑𝑥</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3526278" y="4268137"/>
                <a:ext cx="3867579" cy="1141095"/>
              </a:xfrm>
              <a:prstGeom prst="rect">
                <a:avLst/>
              </a:prstGeom>
              <a:blipFill rotWithShape="1">
                <a:blip r:embed="rId7"/>
                <a:stretch>
                  <a:fillRect l="-3" t="-26" r="14"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7162799" y="4268137"/>
                <a:ext cx="1886581"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rPr>
                          <m:t>1</m:t>
                        </m:r>
                      </m:num>
                      <m:den>
                        <m:r>
                          <a:rPr lang="en-US" altLang="zh-CN" sz="3000" i="1">
                            <a:latin typeface="Cambria Math" panose="02040503050406030204" charset="0"/>
                            <a:ea typeface="楷体" panose="02010609060101010101" pitchFamily="49" charset="-122"/>
                          </a:rPr>
                          <m:t>𝑎</m:t>
                        </m:r>
                      </m:den>
                    </m:f>
                    <m:r>
                      <a:rPr lang="en-US" altLang="zh-CN" sz="3000" i="1" dirty="0" smtClean="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0</m:t>
                    </m:r>
                    <m:r>
                      <a:rPr lang="en-US" altLang="zh-CN" sz="3000" b="0" i="1" dirty="0"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7162799" y="4268137"/>
                <a:ext cx="1886581" cy="1141095"/>
              </a:xfrm>
              <a:prstGeom prst="rect">
                <a:avLst/>
              </a:prstGeom>
              <a:blipFill rotWithShape="1">
                <a:blip r:embed="rId8"/>
                <a:stretch>
                  <a:fillRect l="-34" t="-26" r="33"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158728" y="5117240"/>
                <a:ext cx="8543925" cy="8667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(8)</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𝐶</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则</a:t>
                </a:r>
                <a:endParaRPr lang="zh-CN" altLang="en-US" sz="30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158728" y="5117240"/>
                <a:ext cx="8543925" cy="866775"/>
              </a:xfrm>
              <a:prstGeom prst="rect">
                <a:avLst/>
              </a:prstGeom>
              <a:blipFill rotWithShape="1">
                <a:blip r:embed="rId9"/>
                <a:stretch>
                  <a:fillRect l="-7" t="-47" r="7"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535283" y="5921785"/>
                <a:ext cx="8394700" cy="8578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zh-CN" altLang="en-US" sz="3000" b="0" i="1" smtClean="0">
                        <a:latin typeface="Cambria Math" panose="02040503050406030204" charset="0"/>
                        <a:ea typeface="楷体" panose="02010609060101010101" pitchFamily="49" charset="-122"/>
                      </a:rPr>
                      <m:t>𝛿</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𝑡</m:t>
                            </m:r>
                          </m:e>
                          <m:sub>
                            <m:r>
                              <a:rPr lang="en-US" altLang="zh-CN" sz="3000" b="0" i="1" smtClean="0">
                                <a:latin typeface="Cambria Math" panose="02040503050406030204" charset="0"/>
                                <a:ea typeface="楷体" panose="02010609060101010101" pitchFamily="49" charset="-122"/>
                              </a:rPr>
                              <m:t>0</m:t>
                            </m:r>
                          </m:sub>
                        </m:sSub>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𝑔</m:t>
                    </m:r>
                    <m:r>
                      <a:rPr lang="en-US" altLang="zh-CN" sz="3000" b="0" i="1" smtClean="0">
                        <a:latin typeface="Cambria Math" panose="02040503050406030204" charset="0"/>
                        <a:ea typeface="楷体" panose="02010609060101010101" pitchFamily="49" charset="-122"/>
                      </a:rPr>
                      <m:t>(</m:t>
                    </m:r>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𝑡</m:t>
                        </m:r>
                      </m:e>
                      <m:sub>
                        <m:r>
                          <a:rPr lang="en-US" altLang="zh-CN" sz="3000" b="0" i="1" smtClean="0">
                            <a:latin typeface="Cambria Math" panose="02040503050406030204" charset="0"/>
                            <a:ea typeface="楷体" panose="02010609060101010101" pitchFamily="49" charset="-122"/>
                          </a:rPr>
                          <m:t>0</m:t>
                        </m:r>
                      </m:sub>
                    </m:sSub>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𝛿</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𝑡</m:t>
                        </m:r>
                      </m:e>
                      <m:sub>
                        <m:r>
                          <a:rPr lang="en-US" altLang="zh-CN" sz="3000" b="0" i="1" smtClean="0">
                            <a:latin typeface="Cambria Math" panose="02040503050406030204" charset="0"/>
                            <a:ea typeface="楷体" panose="02010609060101010101" pitchFamily="49" charset="-122"/>
                          </a:rPr>
                          <m:t>0</m:t>
                        </m:r>
                      </m:sub>
                    </m:sSub>
                    <m:r>
                      <a:rPr lang="en-US" altLang="zh-CN" sz="3000" b="0" i="1" smtClean="0">
                        <a:latin typeface="Cambria Math" panose="02040503050406030204" charset="0"/>
                        <a:ea typeface="楷体" panose="02010609060101010101" pitchFamily="49" charset="-122"/>
                      </a:rPr>
                      <m:t>)</m:t>
                    </m:r>
                  </m:oMath>
                </a14:m>
                <a:r>
                  <a:rPr lang="en-US" altLang="zh-CN" sz="3000" dirty="0">
                    <a:latin typeface="楷体" panose="02010609060101010101" pitchFamily="49" charset="-122"/>
                    <a:ea typeface="楷体" panose="02010609060101010101" pitchFamily="49" charset="-122"/>
                  </a:rPr>
                  <a:t>, </a:t>
                </a:r>
                <a14:m>
                  <m:oMath xmlns:m="http://schemas.openxmlformats.org/officeDocument/2006/math">
                    <m:sSub>
                      <m:sSubPr>
                        <m:ctrlPr>
                          <a:rPr lang="en-US" altLang="zh-CN" sz="3000" i="1" dirty="0" smtClean="0">
                            <a:latin typeface="Cambria Math" panose="02040503050406030204" charset="0"/>
                            <a:ea typeface="楷体" panose="02010609060101010101" pitchFamily="49" charset="-122"/>
                          </a:rPr>
                        </m:ctrlPr>
                      </m:sSubPr>
                      <m:e>
                        <m:r>
                          <a:rPr lang="en-US" altLang="zh-CN" sz="3000" b="0" i="1" dirty="0" smtClean="0">
                            <a:latin typeface="Cambria Math" panose="02040503050406030204" charset="0"/>
                            <a:ea typeface="楷体" panose="02010609060101010101" pitchFamily="49" charset="-122"/>
                          </a:rPr>
                          <m:t>𝑡</m:t>
                        </m:r>
                      </m:e>
                      <m:sub>
                        <m:r>
                          <a:rPr lang="en-US" altLang="zh-CN" sz="3000" b="0" i="1" dirty="0" smtClean="0">
                            <a:latin typeface="Cambria Math" panose="02040503050406030204" charset="0"/>
                            <a:ea typeface="楷体" panose="02010609060101010101" pitchFamily="49" charset="-122"/>
                          </a:rPr>
                          <m:t>0</m:t>
                        </m:r>
                      </m:sub>
                    </m:sSub>
                    <m:r>
                      <a:rPr lang="en-US" altLang="zh-CN" sz="300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535283" y="5921785"/>
                <a:ext cx="8394700" cy="857885"/>
              </a:xfrm>
              <a:prstGeom prst="rect">
                <a:avLst/>
              </a:prstGeom>
              <a:blipFill rotWithShape="1">
                <a:blip r:embed="rId10"/>
                <a:stretch>
                  <a:fillRect l="-7" t="-48" r="7" b="4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22036" y="581342"/>
            <a:ext cx="1550035" cy="4197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题外话</a:t>
            </a:r>
            <a:endParaRPr lang="zh-CN" altLang="en-US" sz="3000" dirty="0">
              <a:solidFill>
                <a:srgbClr val="FF0000"/>
              </a:solidFill>
              <a:latin typeface="楷体" panose="02010609060101010101" pitchFamily="49" charset="-122"/>
              <a:ea typeface="楷体" panose="02010609060101010101" pitchFamily="49" charset="-122"/>
            </a:endParaRPr>
          </a:p>
        </p:txBody>
      </p:sp>
      <p:sp>
        <p:nvSpPr>
          <p:cNvPr id="8" name="标题 1"/>
          <p:cNvSpPr txBox="1"/>
          <p:nvPr/>
        </p:nvSpPr>
        <p:spPr>
          <a:xfrm>
            <a:off x="299720" y="1034101"/>
            <a:ext cx="8771255" cy="84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1.</a:t>
            </a:r>
            <a:r>
              <a:rPr lang="zh-CN" altLang="en-US" sz="3000" dirty="0">
                <a:latin typeface="楷体" panose="02010609060101010101" pitchFamily="49" charset="-122"/>
                <a:ea typeface="楷体" panose="02010609060101010101" pitchFamily="49" charset="-122"/>
              </a:rPr>
              <a:t>在物理上的切点量和瞬时量可以用它来描述</a:t>
            </a:r>
            <a:endParaRPr lang="zh-CN" altLang="en-US" sz="3000" dirty="0">
              <a:latin typeface="楷体" panose="02010609060101010101" pitchFamily="49" charset="-122"/>
              <a:ea typeface="楷体" panose="02010609060101010101" pitchFamily="49" charset="-122"/>
            </a:endParaRPr>
          </a:p>
        </p:txBody>
      </p:sp>
      <p:sp>
        <p:nvSpPr>
          <p:cNvPr id="11" name="标题 1"/>
          <p:cNvSpPr txBox="1"/>
          <p:nvPr/>
        </p:nvSpPr>
        <p:spPr>
          <a:xfrm>
            <a:off x="317456" y="1950435"/>
            <a:ext cx="8543925" cy="19729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2.</a:t>
            </a:r>
            <a:r>
              <a:rPr lang="zh-CN" altLang="en-US" sz="3000" dirty="0">
                <a:latin typeface="楷体" panose="02010609060101010101" pitchFamily="49" charset="-122"/>
                <a:ea typeface="楷体" panose="02010609060101010101" pitchFamily="49" charset="-122"/>
              </a:rPr>
              <a:t>尽管本身没有普通意义下的函数值，但它与任何一个无穷可微的乘积在无穷限上的积分都有确定的值</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2" name="标题 1"/>
              <p:cNvSpPr txBox="1"/>
              <p:nvPr/>
            </p:nvSpPr>
            <p:spPr>
              <a:xfrm>
                <a:off x="299720" y="4032885"/>
                <a:ext cx="8543925" cy="20339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3.</a:t>
                </a:r>
                <a14:m>
                  <m:oMath xmlns:m="http://schemas.openxmlformats.org/officeDocument/2006/math">
                    <m:r>
                      <a:rPr lang="zh-CN" altLang="en-US" sz="3000" i="1" smtClean="0">
                        <a:latin typeface="Cambria Math" panose="02040503050406030204" charset="0"/>
                        <a:ea typeface="楷体" panose="02010609060101010101" pitchFamily="49" charset="-122"/>
                      </a:rPr>
                      <m:t>𝛿</m:t>
                    </m:r>
                  </m:oMath>
                </a14:m>
                <a:r>
                  <a:rPr lang="zh-CN" altLang="en-US" sz="3000" dirty="0">
                    <a:latin typeface="楷体" panose="02010609060101010101" pitchFamily="49" charset="-122"/>
                    <a:ea typeface="楷体" panose="02010609060101010101" pitchFamily="49" charset="-122"/>
                  </a:rPr>
                  <a:t>变换的傅氏变换是广义</a:t>
                </a:r>
                <a:r>
                  <a:rPr lang="zh-CN" altLang="en-US" sz="3000" dirty="0">
                    <a:latin typeface="楷体" panose="02010609060101010101" pitchFamily="49" charset="-122"/>
                    <a:ea typeface="楷体" panose="02010609060101010101" pitchFamily="49" charset="-122"/>
                    <a:sym typeface="+mn-ea"/>
                  </a:rPr>
                  <a:t>傅</a:t>
                </a:r>
                <a:r>
                  <a:rPr lang="zh-CN" altLang="en-US" sz="3000" dirty="0">
                    <a:latin typeface="楷体" panose="02010609060101010101" pitchFamily="49" charset="-122"/>
                    <a:ea typeface="楷体" panose="02010609060101010101" pitchFamily="49" charset="-122"/>
                  </a:rPr>
                  <a:t>氏变换，许多重要函数不满足绝对可积条件，但它们的广义</a:t>
                </a:r>
                <a:r>
                  <a:rPr lang="zh-CN" altLang="en-US" sz="3000" dirty="0">
                    <a:latin typeface="楷体" panose="02010609060101010101" pitchFamily="49" charset="-122"/>
                    <a:ea typeface="楷体" panose="02010609060101010101" pitchFamily="49" charset="-122"/>
                    <a:sym typeface="+mn-ea"/>
                  </a:rPr>
                  <a:t>傅</a:t>
                </a:r>
                <a:r>
                  <a:rPr lang="zh-CN" altLang="en-US" sz="3000" dirty="0">
                    <a:latin typeface="楷体" panose="02010609060101010101" pitchFamily="49" charset="-122"/>
                    <a:ea typeface="楷体" panose="02010609060101010101" pitchFamily="49" charset="-122"/>
                  </a:rPr>
                  <a:t>氏积分可利用</a:t>
                </a:r>
                <a14:m>
                  <m:oMath xmlns:m="http://schemas.openxmlformats.org/officeDocument/2006/math">
                    <m:r>
                      <a:rPr lang="zh-CN" altLang="en-US" sz="3000" i="1">
                        <a:latin typeface="Cambria Math" panose="02040503050406030204" charset="0"/>
                        <a:ea typeface="楷体" panose="02010609060101010101" pitchFamily="49" charset="-122"/>
                      </a:rPr>
                      <m:t>𝛿</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函数得到</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299720" y="4032885"/>
                <a:ext cx="8543925" cy="2033905"/>
              </a:xfrm>
              <a:prstGeom prst="rect">
                <a:avLst/>
              </a:prstGeom>
              <a:blipFill rotWithShape="1">
                <a:blip r:embed="rId1"/>
                <a:stretch>
                  <a:fillRect t="-562" b="-593"/>
                </a:stretch>
              </a:blipFill>
            </p:spPr>
            <p:txBody>
              <a:bodyPr/>
              <a:lstStyle/>
              <a:p>
                <a:r>
                  <a:rPr lang="zh-CN" altLang="en-US">
                    <a:noFill/>
                  </a:rPr>
                  <a:t> </a:t>
                </a:r>
              </a:p>
            </p:txBody>
          </p:sp>
        </mc:Fallback>
      </mc:AlternateContent>
      <p:grpSp>
        <p:nvGrpSpPr>
          <p:cNvPr id="6" name="组合 5"/>
          <p:cNvGrpSpPr/>
          <p:nvPr/>
        </p:nvGrpSpPr>
        <p:grpSpPr>
          <a:xfrm>
            <a:off x="0" y="-53864"/>
            <a:ext cx="9088711" cy="516645"/>
            <a:chOff x="0" y="82323"/>
            <a:chExt cx="9088711" cy="516645"/>
          </a:xfrm>
        </p:grpSpPr>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86372" y="450022"/>
                <a:ext cx="8771255" cy="18822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𝑢</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3000" b="0" i="1" smtClean="0">
                            <a:latin typeface="Cambria Math" panose="02040503050406030204" charset="0"/>
                            <a:ea typeface="楷体" panose="02010609060101010101" pitchFamily="49" charset="-122"/>
                          </a:rPr>
                        </m:ctrlPr>
                      </m:dPr>
                      <m:e>
                        <m:m>
                          <m:mPr>
                            <m:mcs>
                              <m:mc>
                                <m:mcPr>
                                  <m:count m:val="1"/>
                                  <m:mcJc m:val="center"/>
                                </m:mcPr>
                              </m:mc>
                            </m:mcs>
                            <m:ctrlPr>
                              <a:rPr lang="en-US" altLang="zh-CN" sz="3000" b="0" i="1" smtClean="0">
                                <a:latin typeface="Cambria Math" panose="02040503050406030204" charset="0"/>
                                <a:ea typeface="楷体" panose="02010609060101010101" pitchFamily="49" charset="-122"/>
                              </a:rPr>
                            </m:ctrlPr>
                          </m:mPr>
                          <m:mr>
                            <m:e>
                              <m:r>
                                <m:rPr>
                                  <m:brk m:alnAt="7"/>
                                </m:rPr>
                                <a:rPr lang="en-US" altLang="zh-CN" sz="3000" b="0" i="1" smtClean="0">
                                  <a:latin typeface="Cambria Math" panose="02040503050406030204" charset="0"/>
                                  <a:ea typeface="楷体" panose="02010609060101010101" pitchFamily="49" charset="-122"/>
                                </a:rPr>
                                <m:t>1</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&gt;</m:t>
                              </m:r>
                              <m:r>
                                <a:rPr lang="en-US" altLang="zh-CN" sz="3000" b="0" i="1" smtClean="0">
                                  <a:latin typeface="Cambria Math" panose="02040503050406030204" charset="0"/>
                                  <a:ea typeface="楷体" panose="02010609060101010101" pitchFamily="49" charset="-122"/>
                                </a:rPr>
                                <m:t>0</m:t>
                              </m:r>
                            </m:e>
                          </m:mr>
                          <m:mr>
                            <m:e>
                              <m:r>
                                <a:rPr lang="en-US" altLang="zh-CN" sz="3000" b="0" i="1" smtClean="0">
                                  <a:latin typeface="Cambria Math" panose="02040503050406030204" charset="0"/>
                                  <a:ea typeface="楷体" panose="02010609060101010101" pitchFamily="49" charset="-122"/>
                                </a:rPr>
                                <m:t>0</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楷体" panose="02010609060101010101" pitchFamily="49" charset="-122"/>
                                </a:rPr>
                                <m:t>0</m:t>
                              </m:r>
                            </m:e>
                          </m:mr>
                        </m:m>
                      </m:e>
                    </m:d>
                  </m:oMath>
                </a14:m>
                <a:r>
                  <a:rPr lang="zh-CN" altLang="en-US" sz="3000" dirty="0">
                    <a:latin typeface="楷体" panose="02010609060101010101" pitchFamily="49" charset="-122"/>
                    <a:ea typeface="楷体" panose="02010609060101010101" pitchFamily="49" charset="-122"/>
                  </a:rPr>
                  <a:t>单位阶跃函数，证明</a:t>
                </a:r>
                <a14:m>
                  <m:oMath xmlns:m="http://schemas.openxmlformats.org/officeDocument/2006/math">
                    <m:r>
                      <a:rPr lang="en-US" altLang="zh-CN" sz="3000" i="1" smtClean="0">
                        <a:latin typeface="Cambria Math" panose="02040503050406030204" charset="0"/>
                        <a:ea typeface="Cambria Math" panose="02040503050406030204" charset="0"/>
                      </a:rPr>
                      <m:t>ℱ</m:t>
                    </m:r>
                    <m:d>
                      <m:dPr>
                        <m:begChr m:val="["/>
                        <m:endChr m:val="]"/>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𝑢</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e>
                    </m:d>
                    <m:r>
                      <a:rPr lang="en-US" altLang="zh-CN" sz="3000" b="0" i="1" smtClean="0">
                        <a:latin typeface="Cambria Math" panose="02040503050406030204" charset="0"/>
                        <a:ea typeface="Cambria Math" panose="02040503050406030204" charset="0"/>
                      </a:rPr>
                      <m:t>=</m:t>
                    </m:r>
                    <m:f>
                      <m:fPr>
                        <m:ctrlPr>
                          <a:rPr lang="en-US" altLang="zh-CN" sz="3000" b="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1</m:t>
                        </m:r>
                      </m:num>
                      <m:den>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den>
                    </m:f>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𝜋𝛿</m:t>
                    </m:r>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86372" y="450022"/>
                <a:ext cx="8771255" cy="1882248"/>
              </a:xfrm>
              <a:prstGeom prst="rect">
                <a:avLst/>
              </a:prstGeom>
              <a:blipFill rotWithShape="1">
                <a:blip r:embed="rId1"/>
                <a:stretch>
                  <a:fillRect l="-4" t="-23" r="4" b="29"/>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3" name="标题 1"/>
              <p:cNvSpPr txBox="1"/>
              <p:nvPr/>
            </p:nvSpPr>
            <p:spPr>
              <a:xfrm>
                <a:off x="122036" y="2010623"/>
                <a:ext cx="8771255"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r>
                      <a:rPr lang="en-US" altLang="zh-CN" sz="3000" b="0" i="1" smtClean="0">
                        <a:latin typeface="Cambria Math" panose="02040503050406030204" charset="0"/>
                        <a:ea typeface="Cambria Math" panose="02040503050406030204" charset="0"/>
                      </a:rPr>
                      <m:t>𝑝𝑓</m:t>
                    </m:r>
                    <m:r>
                      <a:rPr lang="en-US" altLang="zh-CN" sz="3000" b="0" i="0"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𝑢</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nary>
                      <m:naryPr>
                        <m:ctrlPr>
                          <a:rPr lang="en-US" altLang="zh-CN" sz="3000" i="1" dirty="0" smtClean="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smtClean="0">
                            <a:latin typeface="Cambria Math" panose="02040503050406030204" charset="0"/>
                            <a:ea typeface="Cambria Math" panose="02040503050406030204" charset="0"/>
                          </a:rPr>
                          <m:t>∞</m:t>
                        </m:r>
                      </m:sup>
                      <m:e>
                        <m:r>
                          <a:rPr lang="en-US" altLang="zh-CN" sz="3000" b="0" i="1" dirty="0" smtClean="0">
                            <a:latin typeface="Cambria Math" panose="02040503050406030204" charset="0"/>
                            <a:ea typeface="Cambria Math" panose="02040503050406030204" charset="0"/>
                          </a:rPr>
                          <m:t>𝑢</m:t>
                        </m:r>
                        <m:r>
                          <a:rPr lang="en-US" altLang="zh-CN" sz="3000" b="0" i="1" dirty="0"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Cambria Math" panose="02040503050406030204" charset="0"/>
                          </a:rPr>
                          <m:t>𝑡</m:t>
                        </m:r>
                        <m:r>
                          <a:rPr lang="en-US" altLang="zh-CN" sz="3000" b="0" i="1" dirty="0" smtClean="0">
                            <a:latin typeface="Cambria Math" panose="02040503050406030204" charset="0"/>
                            <a:ea typeface="Cambria Math" panose="02040503050406030204" charset="0"/>
                          </a:rPr>
                          <m:t>)</m:t>
                        </m:r>
                        <m:sSup>
                          <m:sSupPr>
                            <m:ctrlPr>
                              <a:rPr lang="en-US" altLang="zh-CN" sz="3000" b="0" i="1" dirty="0" smtClean="0">
                                <a:latin typeface="Cambria Math" panose="02040503050406030204" charset="0"/>
                                <a:ea typeface="楷体" panose="02010609060101010101" pitchFamily="49" charset="-122"/>
                              </a:rPr>
                            </m:ctrlPr>
                          </m:sSupPr>
                          <m:e>
                            <m:r>
                              <a:rPr lang="en-US" altLang="zh-CN" sz="3000" b="0" i="1" dirty="0" smtClean="0">
                                <a:latin typeface="Cambria Math" panose="02040503050406030204" charset="0"/>
                                <a:ea typeface="楷体" panose="02010609060101010101" pitchFamily="49" charset="-122"/>
                              </a:rPr>
                              <m:t>𝑒</m:t>
                            </m:r>
                          </m:e>
                          <m:sup>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𝑖</m:t>
                            </m:r>
                            <m:r>
                              <a:rPr lang="zh-CN" altLang="en-US" sz="3000" b="0" i="1" dirty="0" smtClean="0">
                                <a:latin typeface="Cambria Math" panose="02040503050406030204" charset="0"/>
                                <a:ea typeface="楷体" panose="02010609060101010101" pitchFamily="49" charset="-122"/>
                              </a:rPr>
                              <m:t>𝜔</m:t>
                            </m:r>
                            <m:r>
                              <a:rPr lang="en-US" altLang="zh-CN" sz="3000" b="0" i="1" dirty="0" smtClean="0">
                                <a:latin typeface="Cambria Math" panose="02040503050406030204" charset="0"/>
                                <a:ea typeface="楷体" panose="02010609060101010101" pitchFamily="49" charset="-122"/>
                              </a:rPr>
                              <m:t>𝑡</m:t>
                            </m:r>
                          </m:sup>
                        </m:sSup>
                        <m:r>
                          <a:rPr lang="en-US" altLang="zh-CN" sz="3000" b="0" i="1" dirty="0" smtClean="0">
                            <a:latin typeface="Cambria Math" panose="02040503050406030204" charset="0"/>
                            <a:ea typeface="楷体" panose="02010609060101010101" pitchFamily="49" charset="-122"/>
                          </a:rPr>
                          <m:t>𝑑𝑡</m:t>
                        </m:r>
                      </m:e>
                    </m:nary>
                    <m:r>
                      <a:rPr lang="en-US" altLang="zh-CN" sz="3000" i="1">
                        <a:latin typeface="Cambria Math" panose="02040503050406030204" charset="0"/>
                        <a:ea typeface="Cambria Math" panose="02040503050406030204" charset="0"/>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r>
                          <a:rPr lang="en-US" altLang="zh-CN" sz="3000" i="1" dirty="0">
                            <a:latin typeface="Cambria Math" panose="02040503050406030204" charset="0"/>
                            <a:ea typeface="楷体" panose="02010609060101010101" pitchFamily="49" charset="-122"/>
                          </a:rPr>
                          <m:t>𝑑𝑡</m:t>
                        </m:r>
                      </m:e>
                    </m:nary>
                    <m:r>
                      <a:rPr lang="en-US" altLang="zh-CN" sz="3000" b="0" i="1" dirty="0"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22036" y="2010623"/>
                <a:ext cx="8771255" cy="952500"/>
              </a:xfrm>
              <a:prstGeom prst="rect">
                <a:avLst/>
              </a:prstGeom>
              <a:blipFill rotWithShape="1">
                <a:blip r:embed="rId2"/>
                <a:stretch>
                  <a:fillRect l="-1" t="-22" r="1"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760513" y="2697225"/>
                <a:ext cx="5414094"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证明</a:t>
                </a:r>
                <a14:m>
                  <m:oMath xmlns:m="http://schemas.openxmlformats.org/officeDocument/2006/math">
                    <m:sSup>
                      <m:sSupPr>
                        <m:ctrlPr>
                          <a:rPr lang="en-US" altLang="zh-CN" sz="3000" i="1" smtClean="0">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ℱ</m:t>
                        </m:r>
                      </m:e>
                      <m:sup>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1</m:t>
                        </m:r>
                      </m:sup>
                    </m:sSup>
                    <m:d>
                      <m:dPr>
                        <m:begChr m:val="["/>
                        <m:endChr m:val="]"/>
                        <m:ctrlPr>
                          <a:rPr lang="en-US" altLang="zh-CN" sz="3000" i="1">
                            <a:latin typeface="Cambria Math" panose="02040503050406030204" charset="0"/>
                            <a:ea typeface="Cambria Math" panose="02040503050406030204" charset="0"/>
                          </a:rPr>
                        </m:ctrlPr>
                      </m:dPr>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𝜋𝛿</m:t>
                        </m:r>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𝑢</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760513" y="2697225"/>
                <a:ext cx="5414094" cy="952500"/>
              </a:xfrm>
              <a:prstGeom prst="rect">
                <a:avLst/>
              </a:prstGeom>
              <a:blipFill rotWithShape="1">
                <a:blip r:embed="rId3"/>
                <a:stretch>
                  <a:fillRect l="-8" t="-3107" r="9" b="-30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760513" y="3538430"/>
                <a:ext cx="8008102"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sSup>
                      <m:sSupPr>
                        <m:ctrlPr>
                          <a:rPr lang="en-US" altLang="zh-CN" sz="3000" i="1" smtClean="0">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ℱ</m:t>
                        </m:r>
                      </m:e>
                      <m:sup>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1</m:t>
                        </m:r>
                      </m:sup>
                    </m:sSup>
                    <m:d>
                      <m:dPr>
                        <m:begChr m:val="["/>
                        <m:endChr m:val="]"/>
                        <m:ctrlPr>
                          <a:rPr lang="en-US" altLang="zh-CN" sz="3000" i="1">
                            <a:latin typeface="Cambria Math" panose="02040503050406030204" charset="0"/>
                            <a:ea typeface="Cambria Math" panose="02040503050406030204" charset="0"/>
                          </a:rPr>
                        </m:ctrlPr>
                      </m:dPr>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𝜋𝛿</m:t>
                        </m:r>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r>
                          <a:rPr lang="zh-CN" altLang="en-US" sz="3000" i="1">
                            <a:latin typeface="Cambria Math" panose="02040503050406030204" charset="0"/>
                            <a:ea typeface="Cambria Math" panose="02040503050406030204" charset="0"/>
                          </a:rPr>
                          <m:t>𝜋</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en-US" altLang="zh-CN" sz="3000" b="0" i="1" dirty="0"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𝜋𝛿</m:t>
                        </m:r>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m:t>
                        </m:r>
                        <m:r>
                          <a:rPr lang="en-US" altLang="zh-CN" sz="3000" i="1" dirty="0">
                            <a:latin typeface="Cambria Math" panose="02040503050406030204" charset="0"/>
                            <a:ea typeface="楷体" panose="02010609060101010101" pitchFamily="49" charset="-122"/>
                          </a:rPr>
                          <m:t>)</m:t>
                        </m:r>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760513" y="3538430"/>
                <a:ext cx="8008102" cy="952500"/>
              </a:xfrm>
              <a:prstGeom prst="rect">
                <a:avLst/>
              </a:prstGeom>
              <a:blipFill rotWithShape="1">
                <a:blip r:embed="rId4"/>
                <a:stretch>
                  <a:fillRect l="-5" t="-3089" r="7" b="-3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486418" y="4485258"/>
                <a:ext cx="6556291"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r>
                          <a:rPr lang="zh-CN" altLang="en-US" sz="3000" i="1">
                            <a:latin typeface="Cambria Math" panose="02040503050406030204" charset="0"/>
                            <a:ea typeface="Cambria Math" panose="02040503050406030204" charset="0"/>
                          </a:rPr>
                          <m:t>𝜋</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num>
                          <m:den>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r>
                          <a:rPr lang="zh-CN" altLang="en-US" sz="3000" i="1">
                            <a:latin typeface="Cambria Math" panose="02040503050406030204" charset="0"/>
                            <a:ea typeface="Cambria Math" panose="02040503050406030204" charset="0"/>
                          </a:rPr>
                          <m:t>𝛿</m:t>
                        </m:r>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i="1" dirty="0">
                            <a:latin typeface="Cambria Math" panose="02040503050406030204" charset="0"/>
                            <a:ea typeface="楷体" panose="02010609060101010101" pitchFamily="49" charset="-122"/>
                          </a:rPr>
                          <m:t>)</m:t>
                        </m:r>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486418" y="4485258"/>
                <a:ext cx="6556291" cy="952500"/>
              </a:xfrm>
              <a:prstGeom prst="rect">
                <a:avLst/>
              </a:prstGeom>
              <a:blipFill rotWithShape="1">
                <a:blip r:embed="rId5"/>
                <a:stretch>
                  <a:fillRect l="-8" t="-7293" r="7" b="-73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1532940" y="5378803"/>
                <a:ext cx="5223995"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zh-CN" altLang="en-US" sz="3000" i="1" smtClean="0">
                            <a:latin typeface="Cambria Math" panose="02040503050406030204" charset="0"/>
                            <a:ea typeface="Cambria Math" panose="02040503050406030204" charset="0"/>
                          </a:rPr>
                          <m:t>𝜋</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𝑠𝑖𝑛</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num>
                          <m:den>
                            <m:r>
                              <a:rPr lang="zh-CN" altLang="en-US" sz="3000" i="1">
                                <a:latin typeface="Cambria Math" panose="02040503050406030204" charset="0"/>
                                <a:ea typeface="Cambria Math" panose="02040503050406030204" charset="0"/>
                              </a:rPr>
                              <m:t>𝜔</m:t>
                            </m:r>
                          </m:den>
                        </m:f>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den>
                    </m:f>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sSub>
                      <m:sSubPr>
                        <m:ctrlPr>
                          <a:rPr lang="en-US" altLang="zh-CN" sz="3000" i="1" dirty="0" smtClean="0">
                            <a:latin typeface="Cambria Math" panose="02040503050406030204" charset="0"/>
                            <a:ea typeface="楷体" panose="02010609060101010101" pitchFamily="49" charset="-122"/>
                          </a:rPr>
                        </m:ctrlPr>
                      </m:sSubPr>
                      <m:e>
                        <m:r>
                          <a:rPr lang="en-US" altLang="zh-CN" sz="3000" b="0" i="1" dirty="0" smtClean="0">
                            <a:latin typeface="Cambria Math" panose="02040503050406030204" charset="0"/>
                            <a:ea typeface="楷体" panose="02010609060101010101" pitchFamily="49" charset="-122"/>
                          </a:rPr>
                          <m:t>|</m:t>
                        </m:r>
                      </m:e>
                      <m:sub>
                        <m:r>
                          <a:rPr lang="zh-CN" altLang="en-US" sz="3000" i="1" dirty="0" smtClean="0">
                            <a:latin typeface="Cambria Math" panose="02040503050406030204" charset="0"/>
                            <a:ea typeface="楷体" panose="02010609060101010101" pitchFamily="49" charset="-122"/>
                          </a:rPr>
                          <m:t>𝜔</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0</m:t>
                        </m:r>
                      </m:sub>
                    </m:sSub>
                  </m:oMath>
                </a14:m>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532940" y="5378803"/>
                <a:ext cx="5223995" cy="952500"/>
              </a:xfrm>
              <a:prstGeom prst="rect">
                <a:avLst/>
              </a:prstGeom>
              <a:blipFill rotWithShape="1">
                <a:blip r:embed="rId6"/>
                <a:stretch>
                  <a:fillRect l="-1" t="-1504" r="10" b="-1563"/>
                </a:stretch>
              </a:blipFill>
            </p:spPr>
            <p:txBody>
              <a:bodyPr/>
              <a:lstStyle/>
              <a:p>
                <a:r>
                  <a:rPr lang="zh-CN" altLang="en-US">
                    <a:noFill/>
                  </a:rPr>
                  <a:t> </a:t>
                </a:r>
              </a:p>
            </p:txBody>
          </p:sp>
        </mc:Fallback>
      </mc:AlternateContent>
      <p:sp>
        <p:nvSpPr>
          <p:cNvPr id="12" name="矩形 11"/>
          <p:cNvSpPr/>
          <p:nvPr/>
        </p:nvSpPr>
        <p:spPr>
          <a:xfrm>
            <a:off x="3171524" y="4730817"/>
            <a:ext cx="664143" cy="7507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3941545" y="1405800"/>
                <a:ext cx="3277402" cy="8465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FF0000"/>
                              </a:solidFill>
                              <a:latin typeface="Cambria Math" panose="02040503050406030204" charset="0"/>
                              <a:ea typeface="Cambria Math" panose="02040503050406030204" charset="0"/>
                            </a:rPr>
                          </m:ctrlPr>
                        </m:fPr>
                        <m:num>
                          <m:sSup>
                            <m:sSupPr>
                              <m:ctrlPr>
                                <a:rPr lang="en-US" altLang="zh-CN" sz="2400" i="1" dirty="0">
                                  <a:solidFill>
                                    <a:srgbClr val="FF0000"/>
                                  </a:solidFill>
                                  <a:latin typeface="Cambria Math" panose="02040503050406030204" charset="0"/>
                                  <a:ea typeface="楷体" panose="02010609060101010101" pitchFamily="49" charset="-122"/>
                                </a:rPr>
                              </m:ctrlPr>
                            </m:sSupPr>
                            <m:e>
                              <m:r>
                                <a:rPr lang="en-US" altLang="zh-CN" sz="2400" i="1" dirty="0">
                                  <a:solidFill>
                                    <a:srgbClr val="FF0000"/>
                                  </a:solidFill>
                                  <a:latin typeface="Cambria Math" panose="02040503050406030204" charset="0"/>
                                  <a:ea typeface="楷体" panose="02010609060101010101" pitchFamily="49" charset="-122"/>
                                </a:rPr>
                                <m:t>𝑒</m:t>
                              </m:r>
                            </m:e>
                            <m:sup>
                              <m:r>
                                <a:rPr lang="en-US" altLang="zh-CN" sz="2400" i="1" dirty="0">
                                  <a:solidFill>
                                    <a:srgbClr val="FF0000"/>
                                  </a:solidFill>
                                  <a:latin typeface="Cambria Math" panose="02040503050406030204" charset="0"/>
                                  <a:ea typeface="楷体" panose="02010609060101010101" pitchFamily="49" charset="-122"/>
                                </a:rPr>
                                <m:t>𝑖</m:t>
                              </m:r>
                              <m:r>
                                <a:rPr lang="zh-CN" altLang="en-US" sz="2400" i="1" dirty="0">
                                  <a:solidFill>
                                    <a:srgbClr val="FF0000"/>
                                  </a:solidFill>
                                  <a:latin typeface="Cambria Math" panose="02040503050406030204" charset="0"/>
                                  <a:ea typeface="楷体" panose="02010609060101010101" pitchFamily="49" charset="-122"/>
                                </a:rPr>
                                <m:t>𝜔</m:t>
                              </m:r>
                              <m:r>
                                <a:rPr lang="en-US" altLang="zh-CN" sz="2400" i="1" dirty="0">
                                  <a:solidFill>
                                    <a:srgbClr val="FF0000"/>
                                  </a:solidFill>
                                  <a:latin typeface="Cambria Math" panose="02040503050406030204" charset="0"/>
                                  <a:ea typeface="楷体" panose="02010609060101010101" pitchFamily="49" charset="-122"/>
                                </a:rPr>
                                <m:t>𝑡</m:t>
                              </m:r>
                            </m:sup>
                          </m:sSup>
                        </m:num>
                        <m:den>
                          <m:r>
                            <a:rPr lang="en-US" altLang="zh-CN" sz="2400" i="1">
                              <a:solidFill>
                                <a:srgbClr val="FF0000"/>
                              </a:solidFill>
                              <a:latin typeface="Cambria Math" panose="02040503050406030204" charset="0"/>
                              <a:ea typeface="Cambria Math" panose="02040503050406030204" charset="0"/>
                            </a:rPr>
                            <m:t>𝑖</m:t>
                          </m:r>
                          <m:r>
                            <a:rPr lang="zh-CN" altLang="en-US" sz="2400" i="1">
                              <a:solidFill>
                                <a:srgbClr val="FF0000"/>
                              </a:solidFill>
                              <a:latin typeface="Cambria Math" panose="02040503050406030204" charset="0"/>
                              <a:ea typeface="Cambria Math" panose="02040503050406030204" charset="0"/>
                            </a:rPr>
                            <m:t>𝜔</m:t>
                          </m:r>
                        </m:den>
                      </m:f>
                      <m:r>
                        <a:rPr lang="en-US" altLang="zh-CN" sz="2400" b="0" i="1" smtClean="0">
                          <a:solidFill>
                            <a:srgbClr val="FF0000"/>
                          </a:solidFill>
                          <a:latin typeface="Cambria Math" panose="02040503050406030204" charset="0"/>
                          <a:ea typeface="Cambria Math" panose="02040503050406030204" charset="0"/>
                        </a:rPr>
                        <m:t>=</m:t>
                      </m:r>
                      <m:f>
                        <m:fPr>
                          <m:ctrlPr>
                            <a:rPr lang="en-US" altLang="zh-CN" sz="2400" b="0" i="1" smtClean="0">
                              <a:solidFill>
                                <a:srgbClr val="FF0000"/>
                              </a:solidFill>
                              <a:latin typeface="Cambria Math" panose="02040503050406030204" charset="0"/>
                              <a:ea typeface="Cambria Math" panose="02040503050406030204" charset="0"/>
                            </a:rPr>
                          </m:ctrlPr>
                        </m:fPr>
                        <m:num>
                          <m:r>
                            <a:rPr lang="en-US" altLang="zh-CN" sz="2400" b="0" i="1" smtClean="0">
                              <a:solidFill>
                                <a:srgbClr val="FF0000"/>
                              </a:solidFill>
                              <a:latin typeface="Cambria Math" panose="02040503050406030204" charset="0"/>
                              <a:ea typeface="Cambria Math" panose="02040503050406030204" charset="0"/>
                            </a:rPr>
                            <m:t>𝑐𝑜𝑠</m:t>
                          </m:r>
                          <m:r>
                            <a:rPr lang="zh-CN" altLang="en-US" sz="2400" b="0" i="1" smtClean="0">
                              <a:solidFill>
                                <a:srgbClr val="FF0000"/>
                              </a:solidFill>
                              <a:latin typeface="Cambria Math" panose="02040503050406030204" charset="0"/>
                              <a:ea typeface="Cambria Math" panose="02040503050406030204" charset="0"/>
                            </a:rPr>
                            <m:t>𝜔</m:t>
                          </m:r>
                          <m:r>
                            <a:rPr lang="en-US" altLang="zh-CN" sz="2400" b="0" i="1" smtClean="0">
                              <a:solidFill>
                                <a:srgbClr val="FF0000"/>
                              </a:solidFill>
                              <a:latin typeface="Cambria Math" panose="02040503050406030204" charset="0"/>
                              <a:ea typeface="Cambria Math" panose="02040503050406030204" charset="0"/>
                            </a:rPr>
                            <m:t>𝑡</m:t>
                          </m:r>
                          <m:r>
                            <a:rPr lang="en-US" altLang="zh-CN" sz="2400" b="0" i="1" smtClean="0">
                              <a:solidFill>
                                <a:srgbClr val="FF0000"/>
                              </a:solidFill>
                              <a:latin typeface="Cambria Math" panose="02040503050406030204" charset="0"/>
                              <a:ea typeface="Cambria Math" panose="02040503050406030204" charset="0"/>
                            </a:rPr>
                            <m:t>+</m:t>
                          </m:r>
                          <m:r>
                            <a:rPr lang="en-US" altLang="zh-CN" sz="2400" b="0" i="1" smtClean="0">
                              <a:solidFill>
                                <a:srgbClr val="FF0000"/>
                              </a:solidFill>
                              <a:latin typeface="Cambria Math" panose="02040503050406030204" charset="0"/>
                              <a:ea typeface="Cambria Math" panose="02040503050406030204" charset="0"/>
                            </a:rPr>
                            <m:t>𝑖𝑠𝑖𝑛</m:t>
                          </m:r>
                          <m:r>
                            <a:rPr lang="zh-CN" altLang="en-US" sz="2400" b="0" i="1" smtClean="0">
                              <a:solidFill>
                                <a:srgbClr val="FF0000"/>
                              </a:solidFill>
                              <a:latin typeface="Cambria Math" panose="02040503050406030204" charset="0"/>
                              <a:ea typeface="Cambria Math" panose="02040503050406030204" charset="0"/>
                            </a:rPr>
                            <m:t>𝜔</m:t>
                          </m:r>
                          <m:r>
                            <a:rPr lang="en-US" altLang="zh-CN" sz="2400" b="0" i="1" smtClean="0">
                              <a:solidFill>
                                <a:srgbClr val="FF0000"/>
                              </a:solidFill>
                              <a:latin typeface="Cambria Math" panose="02040503050406030204" charset="0"/>
                              <a:ea typeface="Cambria Math" panose="02040503050406030204" charset="0"/>
                            </a:rPr>
                            <m:t>𝑡</m:t>
                          </m:r>
                        </m:num>
                        <m:den>
                          <m:r>
                            <a:rPr lang="en-US" altLang="zh-CN" sz="2400" b="0" i="1" smtClean="0">
                              <a:solidFill>
                                <a:srgbClr val="FF0000"/>
                              </a:solidFill>
                              <a:latin typeface="Cambria Math" panose="02040503050406030204" charset="0"/>
                              <a:ea typeface="Cambria Math" panose="02040503050406030204" charset="0"/>
                            </a:rPr>
                            <m:t>𝑖</m:t>
                          </m:r>
                          <m:r>
                            <a:rPr lang="zh-CN" altLang="en-US" sz="2400" b="0" i="1" smtClean="0">
                              <a:solidFill>
                                <a:srgbClr val="FF0000"/>
                              </a:solidFill>
                              <a:latin typeface="Cambria Math" panose="02040503050406030204" charset="0"/>
                              <a:ea typeface="Cambria Math" panose="02040503050406030204" charset="0"/>
                            </a:rPr>
                            <m:t>𝜔</m:t>
                          </m:r>
                        </m:den>
                      </m:f>
                    </m:oMath>
                  </m:oMathPara>
                </a14:m>
                <a:endParaRPr lang="zh-CN" altLang="en-US" sz="2400" dirty="0">
                  <a:solidFill>
                    <a:srgbClr val="FF0000"/>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3941545" y="1405800"/>
                <a:ext cx="3277402" cy="846514"/>
              </a:xfrm>
              <a:prstGeom prst="rect">
                <a:avLst/>
              </a:prstGeom>
              <a:blipFill rotWithShape="1">
                <a:blip r:embed="rId7"/>
                <a:stretch>
                  <a:fillRect l="-3" t="-64" r="8" b="7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9" grpId="0"/>
      <p:bldP spid="10" grpId="0"/>
      <p:bldP spid="11" grpId="0"/>
      <p:bldP spid="12"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55289" y="363706"/>
                <a:ext cx="8881078"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sSup>
                      <m:sSupPr>
                        <m:ctrlPr>
                          <a:rPr lang="en-US" altLang="zh-CN" sz="3000" i="1" smtClean="0">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ℱ</m:t>
                        </m:r>
                      </m:e>
                      <m:sup>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1</m:t>
                        </m:r>
                      </m:sup>
                    </m:sSup>
                    <m:d>
                      <m:dPr>
                        <m:begChr m:val="["/>
                        <m:endChr m:val="]"/>
                        <m:ctrlPr>
                          <a:rPr lang="en-US" altLang="zh-CN" sz="3000" i="1">
                            <a:latin typeface="Cambria Math" panose="02040503050406030204" charset="0"/>
                            <a:ea typeface="Cambria Math" panose="02040503050406030204" charset="0"/>
                          </a:rPr>
                        </m:ctrlPr>
                      </m:dPr>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𝜋𝛿</m:t>
                        </m:r>
                        <m:r>
                          <a:rPr lang="en-US" altLang="zh-CN" sz="3000" i="1">
                            <a:latin typeface="Cambria Math" panose="02040503050406030204" charset="0"/>
                            <a:ea typeface="Cambria Math" panose="02040503050406030204" charset="0"/>
                          </a:rPr>
                          <m:t>(</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m:t>
                        </m:r>
                      </m:e>
                    </m:d>
                    <m:r>
                      <a:rPr lang="en-US" altLang="zh-CN" sz="3000" i="1">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zh-CN" altLang="en-US" sz="3000" i="1">
                            <a:latin typeface="Cambria Math" panose="02040503050406030204" charset="0"/>
                            <a:ea typeface="Cambria Math" panose="02040503050406030204" charset="0"/>
                          </a:rPr>
                          <m:t>𝜋</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𝑠𝑖𝑛</m:t>
                            </m:r>
                            <m:r>
                              <a:rPr lang="zh-CN" altLang="en-US" sz="3000" i="1">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𝑡</m:t>
                            </m:r>
                          </m:num>
                          <m:den>
                            <m:r>
                              <a:rPr lang="zh-CN" altLang="en-US" sz="3000" i="1">
                                <a:latin typeface="Cambria Math" panose="02040503050406030204" charset="0"/>
                                <a:ea typeface="Cambria Math" panose="02040503050406030204" charset="0"/>
                              </a:rPr>
                              <m:t>𝜔</m:t>
                            </m:r>
                          </m:den>
                        </m:f>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i="1" dirty="0">
                        <a:latin typeface="Cambria Math" panose="02040503050406030204" charset="0"/>
                        <a:ea typeface="楷体" panose="02010609060101010101" pitchFamily="49" charset="-122"/>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den>
                    </m:f>
                    <m:sSup>
                      <m:sSupPr>
                        <m:ctrlPr>
                          <a:rPr lang="en-US" altLang="zh-CN" sz="3000" i="1" dirty="0">
                            <a:latin typeface="Cambria Math" panose="02040503050406030204" charset="0"/>
                            <a:ea typeface="楷体" panose="02010609060101010101" pitchFamily="49" charset="-122"/>
                          </a:rPr>
                        </m:ctrlPr>
                      </m:sSupPr>
                      <m:e>
                        <m:r>
                          <a:rPr lang="en-US" altLang="zh-CN" sz="3000" i="1" dirty="0">
                            <a:latin typeface="Cambria Math" panose="02040503050406030204" charset="0"/>
                            <a:ea typeface="楷体" panose="02010609060101010101" pitchFamily="49" charset="-122"/>
                          </a:rPr>
                          <m:t>𝑒</m:t>
                        </m:r>
                      </m:e>
                      <m:sup>
                        <m:r>
                          <a:rPr lang="en-US" altLang="zh-CN" sz="3000" i="1" dirty="0">
                            <a:latin typeface="Cambria Math" panose="02040503050406030204" charset="0"/>
                            <a:ea typeface="楷体" panose="02010609060101010101" pitchFamily="49" charset="-122"/>
                          </a:rPr>
                          <m:t>𝑖</m:t>
                        </m:r>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𝑡</m:t>
                        </m:r>
                      </m:sup>
                    </m:sSup>
                    <m:sSub>
                      <m:sSubPr>
                        <m:ctrlPr>
                          <a:rPr lang="en-US" altLang="zh-CN" sz="3000" i="1" dirty="0">
                            <a:latin typeface="Cambria Math" panose="02040503050406030204" charset="0"/>
                            <a:ea typeface="楷体" panose="02010609060101010101" pitchFamily="49" charset="-122"/>
                          </a:rPr>
                        </m:ctrlPr>
                      </m:sSubPr>
                      <m:e>
                        <m:r>
                          <a:rPr lang="en-US" altLang="zh-CN" sz="3000" i="1" dirty="0">
                            <a:latin typeface="Cambria Math" panose="02040503050406030204" charset="0"/>
                            <a:ea typeface="楷体" panose="02010609060101010101" pitchFamily="49" charset="-122"/>
                          </a:rPr>
                          <m:t>|</m:t>
                        </m:r>
                      </m:e>
                      <m:sub>
                        <m:r>
                          <a:rPr lang="zh-CN" altLang="en-US" sz="3000" i="1" dirty="0">
                            <a:latin typeface="Cambria Math" panose="02040503050406030204" charset="0"/>
                            <a:ea typeface="楷体" panose="02010609060101010101" pitchFamily="49" charset="-122"/>
                          </a:rPr>
                          <m:t>𝜔</m:t>
                        </m:r>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楷体" panose="02010609060101010101" pitchFamily="49" charset="-122"/>
                          </a:rPr>
                          <m:t>0</m:t>
                        </m:r>
                      </m:sub>
                    </m:sSub>
                  </m:oMath>
                </a14:m>
                <a:endParaRPr lang="zh-CN" altLang="en-US" sz="3000" b="1"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55289" y="363706"/>
                <a:ext cx="8881078" cy="952500"/>
              </a:xfrm>
              <a:prstGeom prst="rect">
                <a:avLst/>
              </a:prstGeom>
              <a:blipFill rotWithShape="1">
                <a:blip r:embed="rId1"/>
                <a:stretch>
                  <a:fillRect t="-3118" b="-30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3024856" y="1266669"/>
                <a:ext cx="5223995"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zh-CN" altLang="en-US" sz="3000" i="1" smtClean="0">
                            <a:latin typeface="Cambria Math" panose="02040503050406030204" charset="0"/>
                            <a:ea typeface="Cambria Math" panose="02040503050406030204" charset="0"/>
                          </a:rPr>
                          <m:t>𝜋</m:t>
                        </m:r>
                      </m:den>
                    </m:f>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𝑠𝑖𝑛</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num>
                          <m:den>
                            <m:r>
                              <a:rPr lang="zh-CN" altLang="en-US" sz="3000" i="1">
                                <a:latin typeface="Cambria Math" panose="02040503050406030204" charset="0"/>
                                <a:ea typeface="Cambria Math" panose="02040503050406030204" charset="0"/>
                              </a:rPr>
                              <m:t>𝜔</m:t>
                            </m:r>
                          </m:den>
                        </m:f>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b="0" i="1" dirty="0" smtClean="0">
                        <a:latin typeface="Cambria Math" panose="02040503050406030204" charset="0"/>
                        <a:ea typeface="楷体" panose="02010609060101010101" pitchFamily="49" charset="-122"/>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2</m:t>
                        </m:r>
                      </m:den>
                    </m:f>
                  </m:oMath>
                </a14:m>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3024856" y="1266669"/>
                <a:ext cx="5223995" cy="952500"/>
              </a:xfrm>
              <a:prstGeom prst="rect">
                <a:avLst/>
              </a:prstGeom>
              <a:blipFill rotWithShape="1">
                <a:blip r:embed="rId2"/>
                <a:stretch>
                  <a:fillRect l="-7" t="-1517" r="4" b="-15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22036" y="2169839"/>
                <a:ext cx="7034347"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由</a:t>
                </a:r>
                <a14:m>
                  <m:oMath xmlns:m="http://schemas.openxmlformats.org/officeDocument/2006/math">
                    <m:r>
                      <a:rPr lang="en-US" altLang="zh-CN" sz="3000" b="0" i="1" smtClean="0">
                        <a:latin typeface="Cambria Math" panose="02040503050406030204" charset="0"/>
                        <a:ea typeface="楷体" panose="02010609060101010101" pitchFamily="49" charset="-122"/>
                      </a:rPr>
                      <m:t>𝐷𝑖𝑟𝑖𝑐ℎ𝑙𝑒𝑡</m:t>
                    </m:r>
                  </m:oMath>
                </a14:m>
                <a:r>
                  <a:rPr lang="zh-CN" altLang="en-US" sz="3000" dirty="0">
                    <a:latin typeface="楷体" panose="02010609060101010101" pitchFamily="49" charset="-122"/>
                    <a:ea typeface="楷体" panose="02010609060101010101" pitchFamily="49" charset="-122"/>
                  </a:rPr>
                  <a:t>积分</a:t>
                </a:r>
                <a14:m>
                  <m:oMath xmlns:m="http://schemas.openxmlformats.org/officeDocument/2006/math">
                    <m:nary>
                      <m:naryPr>
                        <m:ctrlPr>
                          <a:rPr lang="zh-CN" altLang="en-US" sz="3000" i="1" dirty="0" smtClean="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Cambria Math" panose="02040503050406030204" charset="0"/>
                          </a:rPr>
                          <m:t>∞</m:t>
                        </m:r>
                      </m:sup>
                      <m:e>
                        <m:f>
                          <m:fPr>
                            <m:ctrlPr>
                              <a:rPr lang="en-US" altLang="zh-CN" sz="3000" i="1" dirty="0" smtClean="0">
                                <a:latin typeface="Cambria Math" panose="02040503050406030204" charset="0"/>
                                <a:ea typeface="楷体" panose="02010609060101010101" pitchFamily="49" charset="-122"/>
                              </a:rPr>
                            </m:ctrlPr>
                          </m:fPr>
                          <m:num>
                            <m:r>
                              <a:rPr lang="en-US" altLang="zh-CN" sz="3000" b="0" i="1" dirty="0" smtClean="0">
                                <a:latin typeface="Cambria Math" panose="02040503050406030204" charset="0"/>
                                <a:ea typeface="楷体" panose="02010609060101010101" pitchFamily="49" charset="-122"/>
                              </a:rPr>
                              <m:t>𝑠𝑖𝑛𝑥</m:t>
                            </m:r>
                          </m:num>
                          <m:den>
                            <m:r>
                              <a:rPr lang="en-US" altLang="zh-CN" sz="3000" b="0" i="1" dirty="0" smtClean="0">
                                <a:latin typeface="Cambria Math" panose="02040503050406030204" charset="0"/>
                                <a:ea typeface="楷体" panose="02010609060101010101" pitchFamily="49" charset="-122"/>
                              </a:rPr>
                              <m:t>𝑥</m:t>
                            </m:r>
                          </m:den>
                        </m:f>
                      </m:e>
                    </m:nary>
                    <m:r>
                      <a:rPr lang="en-US" altLang="zh-CN" sz="3000" b="0" i="1" dirty="0" smtClean="0">
                        <a:latin typeface="Cambria Math" panose="02040503050406030204" charset="0"/>
                        <a:ea typeface="楷体" panose="02010609060101010101" pitchFamily="49" charset="-122"/>
                      </a:rPr>
                      <m:t>𝑑𝑥</m:t>
                    </m:r>
                    <m:r>
                      <a:rPr lang="en-US" altLang="zh-CN" sz="3000" b="0" i="1" dirty="0" smtClean="0">
                        <a:latin typeface="Cambria Math" panose="02040503050406030204" charset="0"/>
                        <a:ea typeface="楷体" panose="02010609060101010101" pitchFamily="49" charset="-122"/>
                      </a:rPr>
                      <m:t>=</m:t>
                    </m:r>
                    <m:f>
                      <m:fPr>
                        <m:ctrlPr>
                          <a:rPr lang="en-US" altLang="zh-CN" sz="3000" b="0" i="1" dirty="0" smtClean="0">
                            <a:latin typeface="Cambria Math" panose="02040503050406030204" charset="0"/>
                            <a:ea typeface="楷体" panose="02010609060101010101" pitchFamily="49" charset="-122"/>
                          </a:rPr>
                        </m:ctrlPr>
                      </m:fPr>
                      <m:num>
                        <m:r>
                          <a:rPr lang="zh-CN" altLang="en-US" sz="3000" b="0" i="1" dirty="0" smtClean="0">
                            <a:latin typeface="Cambria Math" panose="02040503050406030204" charset="0"/>
                            <a:ea typeface="楷体" panose="02010609060101010101" pitchFamily="49" charset="-122"/>
                          </a:rPr>
                          <m:t>𝜋</m:t>
                        </m:r>
                      </m:num>
                      <m:den>
                        <m:r>
                          <a:rPr lang="en-US" altLang="zh-CN" sz="3000" b="0" i="1" dirty="0" smtClean="0">
                            <a:latin typeface="Cambria Math" panose="02040503050406030204" charset="0"/>
                            <a:ea typeface="楷体" panose="02010609060101010101" pitchFamily="49" charset="-122"/>
                          </a:rPr>
                          <m:t>2</m:t>
                        </m:r>
                      </m:den>
                    </m:f>
                  </m:oMath>
                </a14:m>
                <a:r>
                  <a:rPr lang="zh-CN" altLang="en-US" sz="3000" dirty="0">
                    <a:latin typeface="楷体" panose="02010609060101010101" pitchFamily="49" charset="-122"/>
                    <a:ea typeface="楷体" panose="02010609060101010101" pitchFamily="49" charset="-122"/>
                  </a:rPr>
                  <a:t>，有：</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22036" y="2169839"/>
                <a:ext cx="7034347" cy="952500"/>
              </a:xfrm>
              <a:prstGeom prst="rect">
                <a:avLst/>
              </a:prstGeom>
              <a:blipFill rotWithShape="1">
                <a:blip r:embed="rId3"/>
                <a:stretch>
                  <a:fillRect l="-2" t="-1471" r="8" b="-15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265614" y="3021999"/>
                <a:ext cx="6924458"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当</a:t>
                </a:r>
                <a14:m>
                  <m:oMath xmlns:m="http://schemas.openxmlformats.org/officeDocument/2006/math">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&lt;</m:t>
                    </m:r>
                    <m:r>
                      <a:rPr lang="en-US" altLang="zh-CN" sz="3000" b="0" i="1" dirty="0" smtClean="0">
                        <a:latin typeface="Cambria Math" panose="02040503050406030204" charset="0"/>
                        <a:ea typeface="楷体" panose="02010609060101010101" pitchFamily="49" charset="-122"/>
                      </a:rPr>
                      <m:t>0</m:t>
                    </m:r>
                    <m:r>
                      <a:rPr lang="en-US" altLang="zh-CN" sz="3000" b="0" i="1" dirty="0"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𝑠𝑖𝑛</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num>
                          <m:den>
                            <m:r>
                              <a:rPr lang="zh-CN" altLang="en-US" sz="3000" i="1">
                                <a:latin typeface="Cambria Math" panose="02040503050406030204" charset="0"/>
                                <a:ea typeface="Cambria Math" panose="02040503050406030204" charset="0"/>
                              </a:rPr>
                              <m:t>𝜔</m:t>
                            </m:r>
                          </m:den>
                        </m:f>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b="0" i="1" dirty="0"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0</m:t>
                        </m:r>
                      </m:sub>
                      <m:sup>
                        <m:r>
                          <a:rPr lang="en-US" altLang="zh-CN" sz="3000" b="0" i="1" dirty="0" smtClean="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𝑠𝑖𝑛</m:t>
                            </m:r>
                            <m:r>
                              <a:rPr lang="en-US" altLang="zh-CN" sz="3000" b="0" i="1" smtClean="0">
                                <a:latin typeface="Cambria Math" panose="02040503050406030204" charset="0"/>
                                <a:ea typeface="Cambria Math" panose="02040503050406030204" charset="0"/>
                              </a:rPr>
                              <m:t>𝑢</m:t>
                            </m:r>
                          </m:num>
                          <m:den>
                            <m:r>
                              <a:rPr lang="en-US" altLang="zh-CN" sz="3000" b="0" i="1" smtClean="0">
                                <a:latin typeface="Cambria Math" panose="02040503050406030204" charset="0"/>
                                <a:ea typeface="Cambria Math" panose="02040503050406030204" charset="0"/>
                              </a:rPr>
                              <m:t>𝑢</m:t>
                            </m:r>
                          </m:den>
                        </m:f>
                        <m:r>
                          <a:rPr lang="en-US" altLang="zh-CN" sz="3000" i="1" dirty="0">
                            <a:latin typeface="Cambria Math" panose="02040503050406030204" charset="0"/>
                            <a:ea typeface="楷体" panose="02010609060101010101" pitchFamily="49" charset="-122"/>
                          </a:rPr>
                          <m:t>𝑑</m:t>
                        </m:r>
                        <m:r>
                          <a:rPr lang="en-US" altLang="zh-CN" sz="3000" b="0" i="1" dirty="0" smtClean="0">
                            <a:latin typeface="Cambria Math" panose="02040503050406030204" charset="0"/>
                            <a:ea typeface="楷体" panose="02010609060101010101" pitchFamily="49" charset="-122"/>
                          </a:rPr>
                          <m:t>𝑢</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265614" y="3021999"/>
                <a:ext cx="6924458" cy="952500"/>
              </a:xfrm>
              <a:prstGeom prst="rect">
                <a:avLst/>
              </a:prstGeom>
              <a:blipFill rotWithShape="1">
                <a:blip r:embed="rId4"/>
                <a:stretch>
                  <a:fillRect l="-3" t="-1470" r="9" b="-15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3480452" y="2977605"/>
                <a:ext cx="1187800" cy="3575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2400" b="0" i="1" smtClean="0">
                        <a:solidFill>
                          <a:srgbClr val="FF0000"/>
                        </a:solidFill>
                        <a:latin typeface="Cambria Math" panose="02040503050406030204" charset="0"/>
                        <a:ea typeface="Cambria Math" panose="02040503050406030204" charset="0"/>
                      </a:rPr>
                      <m:t>𝑢</m:t>
                    </m:r>
                    <m:r>
                      <a:rPr lang="en-US" altLang="zh-CN" sz="2400" b="0" i="1" smtClean="0">
                        <a:solidFill>
                          <a:srgbClr val="FF0000"/>
                        </a:solidFill>
                        <a:latin typeface="Cambria Math" panose="02040503050406030204" charset="0"/>
                        <a:ea typeface="Cambria Math" panose="02040503050406030204" charset="0"/>
                      </a:rPr>
                      <m:t>=</m:t>
                    </m:r>
                    <m:r>
                      <a:rPr lang="zh-CN" altLang="en-US" sz="2400" b="0" i="1" smtClean="0">
                        <a:solidFill>
                          <a:srgbClr val="FF0000"/>
                        </a:solidFill>
                        <a:latin typeface="Cambria Math" panose="02040503050406030204" charset="0"/>
                        <a:ea typeface="Cambria Math" panose="02040503050406030204" charset="0"/>
                      </a:rPr>
                      <m:t>𝜔</m:t>
                    </m:r>
                    <m:r>
                      <a:rPr lang="en-US" altLang="zh-CN" sz="2400" b="0" i="1" smtClean="0">
                        <a:solidFill>
                          <a:srgbClr val="FF0000"/>
                        </a:solidFill>
                        <a:latin typeface="Cambria Math" panose="02040503050406030204" charset="0"/>
                        <a:ea typeface="Cambria Math" panose="02040503050406030204" charset="0"/>
                      </a:rPr>
                      <m:t>𝑡</m:t>
                    </m:r>
                  </m:oMath>
                </a14:m>
                <a:endParaRPr lang="zh-CN" altLang="en-US" sz="24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3480452" y="2977605"/>
                <a:ext cx="1187800" cy="357548"/>
              </a:xfrm>
              <a:prstGeom prst="rect">
                <a:avLst/>
              </a:prstGeom>
              <a:blipFill rotWithShape="1">
                <a:blip r:embed="rId5"/>
                <a:stretch>
                  <a:fillRect l="-1" t="-45846" r="31" b="-459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6035212" y="3021999"/>
                <a:ext cx="3053499"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𝑠𝑖𝑛𝑣</m:t>
                            </m:r>
                          </m:num>
                          <m:den>
                            <m:r>
                              <a:rPr lang="en-US" altLang="zh-CN" sz="3000" b="0" i="1" smtClean="0">
                                <a:latin typeface="Cambria Math" panose="02040503050406030204" charset="0"/>
                                <a:ea typeface="Cambria Math" panose="02040503050406030204" charset="0"/>
                              </a:rPr>
                              <m:t>𝑣</m:t>
                            </m:r>
                          </m:den>
                        </m:f>
                        <m:r>
                          <a:rPr lang="en-US" altLang="zh-CN" sz="3000" i="1" dirty="0">
                            <a:latin typeface="Cambria Math" panose="02040503050406030204" charset="0"/>
                            <a:ea typeface="楷体" panose="02010609060101010101" pitchFamily="49" charset="-122"/>
                          </a:rPr>
                          <m:t>𝑑</m:t>
                        </m:r>
                        <m:r>
                          <a:rPr lang="en-US" altLang="zh-CN" sz="3000" b="0" i="1" dirty="0" smtClean="0">
                            <a:latin typeface="Cambria Math" panose="02040503050406030204" charset="0"/>
                            <a:ea typeface="楷体" panose="02010609060101010101" pitchFamily="49" charset="-122"/>
                          </a:rPr>
                          <m:t>𝑣</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035212" y="3021999"/>
                <a:ext cx="3053499" cy="952500"/>
              </a:xfrm>
              <a:prstGeom prst="rect">
                <a:avLst/>
              </a:prstGeom>
              <a:blipFill rotWithShape="1">
                <a:blip r:embed="rId6"/>
                <a:stretch>
                  <a:fillRect l="-6" t="-1470" r="19" b="-15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5832223" y="2987959"/>
                <a:ext cx="1227907" cy="3575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2400" b="0" i="1" smtClean="0">
                        <a:solidFill>
                          <a:srgbClr val="FF0000"/>
                        </a:solidFill>
                        <a:latin typeface="Cambria Math" panose="02040503050406030204" charset="0"/>
                        <a:ea typeface="Cambria Math" panose="02040503050406030204" charset="0"/>
                      </a:rPr>
                      <m:t>𝑣</m:t>
                    </m:r>
                    <m:r>
                      <a:rPr lang="en-US" altLang="zh-CN" sz="2400" b="0" i="1" smtClean="0">
                        <a:solidFill>
                          <a:srgbClr val="FF0000"/>
                        </a:solidFill>
                        <a:latin typeface="Cambria Math" panose="02040503050406030204" charset="0"/>
                        <a:ea typeface="Cambria Math" panose="02040503050406030204" charset="0"/>
                      </a:rPr>
                      <m:t>=−</m:t>
                    </m:r>
                    <m:r>
                      <a:rPr lang="en-US" altLang="zh-CN" sz="2400" b="0" i="1" smtClean="0">
                        <a:solidFill>
                          <a:srgbClr val="FF0000"/>
                        </a:solidFill>
                        <a:latin typeface="Cambria Math" panose="02040503050406030204" charset="0"/>
                        <a:ea typeface="Cambria Math" panose="02040503050406030204" charset="0"/>
                      </a:rPr>
                      <m:t>𝑢</m:t>
                    </m:r>
                  </m:oMath>
                </a14:m>
                <a:endParaRPr lang="zh-CN" altLang="en-US" sz="2400" i="1"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5832223" y="2987959"/>
                <a:ext cx="1227907" cy="357548"/>
              </a:xfrm>
              <a:prstGeom prst="rect">
                <a:avLst/>
              </a:prstGeom>
              <a:blipFill rotWithShape="1">
                <a:blip r:embed="rId7"/>
                <a:stretch>
                  <a:fillRect l="-31" t="-45900" r="16" b="-459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3786110" y="3735662"/>
                <a:ext cx="1344156"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f>
                      <m:fPr>
                        <m:ctrlPr>
                          <a:rPr lang="en-US" altLang="zh-CN" sz="3000" i="1" dirty="0">
                            <a:latin typeface="Cambria Math" panose="02040503050406030204" charset="0"/>
                            <a:ea typeface="楷体" panose="02010609060101010101" pitchFamily="49" charset="-122"/>
                          </a:rPr>
                        </m:ctrlPr>
                      </m:fPr>
                      <m:num>
                        <m:r>
                          <a:rPr lang="zh-CN" altLang="en-US" sz="3000" i="1" dirty="0">
                            <a:latin typeface="Cambria Math" panose="02040503050406030204" charset="0"/>
                            <a:ea typeface="楷体" panose="02010609060101010101" pitchFamily="49" charset="-122"/>
                          </a:rPr>
                          <m:t>𝜋</m:t>
                        </m:r>
                      </m:num>
                      <m:den>
                        <m:r>
                          <a:rPr lang="en-US" altLang="zh-CN" sz="3000" i="1" dirty="0">
                            <a:latin typeface="Cambria Math" panose="02040503050406030204" charset="0"/>
                            <a:ea typeface="楷体" panose="02010609060101010101" pitchFamily="49" charset="-122"/>
                          </a:rPr>
                          <m:t>2</m:t>
                        </m:r>
                      </m:den>
                    </m:f>
                  </m:oMath>
                </a14:m>
                <a:endParaRPr lang="zh-CN" altLang="en-US" sz="30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3786110" y="3735662"/>
                <a:ext cx="1344156" cy="952500"/>
              </a:xfrm>
              <a:prstGeom prst="rect">
                <a:avLst/>
              </a:prstGeom>
              <a:blipFill rotWithShape="1">
                <a:blip r:embed="rId8"/>
                <a:stretch>
                  <a:fillRect l="-18" t="-62" r="8"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265614" y="4483435"/>
                <a:ext cx="6038933"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当</a:t>
                </a:r>
                <a14:m>
                  <m:oMath xmlns:m="http://schemas.openxmlformats.org/officeDocument/2006/math">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&gt;</m:t>
                    </m:r>
                    <m:r>
                      <a:rPr lang="en-US" altLang="zh-CN" sz="3000" b="0" i="1" dirty="0" smtClean="0">
                        <a:latin typeface="Cambria Math" panose="02040503050406030204" charset="0"/>
                        <a:ea typeface="楷体" panose="02010609060101010101" pitchFamily="49" charset="-122"/>
                      </a:rPr>
                      <m:t>0</m:t>
                    </m:r>
                    <m:r>
                      <a:rPr lang="en-US" altLang="zh-CN" sz="3000" b="0" i="1" dirty="0"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b="0" i="1" dirty="0" smtClean="0">
                            <a:latin typeface="Cambria Math" panose="02040503050406030204" charset="0"/>
                            <a:ea typeface="楷体" panose="02010609060101010101" pitchFamily="49" charset="-122"/>
                          </a:rPr>
                          <m:t>0</m:t>
                        </m:r>
                      </m:sub>
                      <m:sup>
                        <m:r>
                          <a:rPr lang="en-US" altLang="zh-CN" sz="3000" i="1" dirty="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𝑠𝑖𝑛</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𝑡</m:t>
                            </m:r>
                          </m:num>
                          <m:den>
                            <m:r>
                              <a:rPr lang="zh-CN" altLang="en-US" sz="3000" i="1">
                                <a:latin typeface="Cambria Math" panose="02040503050406030204" charset="0"/>
                                <a:ea typeface="Cambria Math" panose="02040503050406030204" charset="0"/>
                              </a:rPr>
                              <m:t>𝜔</m:t>
                            </m:r>
                          </m:den>
                        </m:f>
                        <m:r>
                          <a:rPr lang="en-US" altLang="zh-CN" sz="3000" i="1" dirty="0">
                            <a:latin typeface="Cambria Math" panose="02040503050406030204" charset="0"/>
                            <a:ea typeface="楷体" panose="02010609060101010101" pitchFamily="49" charset="-122"/>
                          </a:rPr>
                          <m:t>𝑑</m:t>
                        </m:r>
                        <m:r>
                          <a:rPr lang="zh-CN" altLang="en-US" sz="3000" i="1" dirty="0">
                            <a:latin typeface="Cambria Math" panose="02040503050406030204" charset="0"/>
                            <a:ea typeface="楷体" panose="02010609060101010101" pitchFamily="49" charset="-122"/>
                          </a:rPr>
                          <m:t>𝜔</m:t>
                        </m:r>
                      </m:e>
                    </m:nary>
                    <m:r>
                      <a:rPr lang="en-US" altLang="zh-CN" sz="3000" b="0" i="1" dirty="0" smtClean="0">
                        <a:latin typeface="Cambria Math" panose="02040503050406030204" charset="0"/>
                        <a:ea typeface="楷体" panose="02010609060101010101" pitchFamily="49" charset="-122"/>
                      </a:rPr>
                      <m:t>=</m:t>
                    </m:r>
                    <m:nary>
                      <m:naryPr>
                        <m:ctrlPr>
                          <a:rPr lang="en-US" altLang="zh-CN" sz="3000" i="1" dirty="0">
                            <a:latin typeface="Cambria Math" panose="02040503050406030204" charset="0"/>
                            <a:ea typeface="楷体" panose="02010609060101010101" pitchFamily="49" charset="-122"/>
                          </a:rPr>
                        </m:ctrlPr>
                      </m:naryPr>
                      <m:sub>
                        <m:r>
                          <m:rPr>
                            <m:brk m:alnAt="23"/>
                          </m:rPr>
                          <a:rPr lang="en-US" altLang="zh-CN" sz="3000" i="1" dirty="0">
                            <a:latin typeface="Cambria Math" panose="02040503050406030204" charset="0"/>
                            <a:ea typeface="楷体" panose="02010609060101010101" pitchFamily="49" charset="-122"/>
                          </a:rPr>
                          <m:t>0</m:t>
                        </m:r>
                      </m:sub>
                      <m:sup>
                        <m:r>
                          <a:rPr lang="en-US" altLang="zh-CN" sz="3000" b="0" i="1" dirty="0" smtClean="0">
                            <a:latin typeface="Cambria Math" panose="02040503050406030204" charset="0"/>
                            <a:ea typeface="楷体" panose="02010609060101010101" pitchFamily="49" charset="-122"/>
                          </a:rPr>
                          <m:t>+</m:t>
                        </m:r>
                        <m:r>
                          <a:rPr lang="en-US" altLang="zh-CN" sz="3000" i="1" dirty="0">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𝑠𝑖𝑛</m:t>
                            </m:r>
                            <m:r>
                              <a:rPr lang="en-US" altLang="zh-CN" sz="3000" b="0" i="1" smtClean="0">
                                <a:latin typeface="Cambria Math" panose="02040503050406030204" charset="0"/>
                                <a:ea typeface="Cambria Math" panose="02040503050406030204" charset="0"/>
                              </a:rPr>
                              <m:t>𝑢</m:t>
                            </m:r>
                          </m:num>
                          <m:den>
                            <m:r>
                              <a:rPr lang="en-US" altLang="zh-CN" sz="3000" b="0" i="1" smtClean="0">
                                <a:latin typeface="Cambria Math" panose="02040503050406030204" charset="0"/>
                                <a:ea typeface="Cambria Math" panose="02040503050406030204" charset="0"/>
                              </a:rPr>
                              <m:t>𝑢</m:t>
                            </m:r>
                          </m:den>
                        </m:f>
                        <m:r>
                          <a:rPr lang="en-US" altLang="zh-CN" sz="3000" i="1" dirty="0">
                            <a:latin typeface="Cambria Math" panose="02040503050406030204" charset="0"/>
                            <a:ea typeface="楷体" panose="02010609060101010101" pitchFamily="49" charset="-122"/>
                          </a:rPr>
                          <m:t>𝑑</m:t>
                        </m:r>
                        <m:r>
                          <a:rPr lang="en-US" altLang="zh-CN" sz="3000" b="0" i="1" dirty="0" smtClean="0">
                            <a:latin typeface="Cambria Math" panose="02040503050406030204" charset="0"/>
                            <a:ea typeface="楷体" panose="02010609060101010101" pitchFamily="49" charset="-122"/>
                          </a:rPr>
                          <m:t>𝑢</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265614" y="4483435"/>
                <a:ext cx="6038933" cy="952500"/>
              </a:xfrm>
              <a:prstGeom prst="rect">
                <a:avLst/>
              </a:prstGeom>
              <a:blipFill rotWithShape="1">
                <a:blip r:embed="rId9"/>
                <a:stretch>
                  <a:fillRect l="-3" t="-1502" r="4" b="-15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3425909" y="4482901"/>
                <a:ext cx="1187800" cy="35754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2400" b="0" i="1" smtClean="0">
                        <a:solidFill>
                          <a:srgbClr val="FF0000"/>
                        </a:solidFill>
                        <a:latin typeface="Cambria Math" panose="02040503050406030204" charset="0"/>
                        <a:ea typeface="Cambria Math" panose="02040503050406030204" charset="0"/>
                      </a:rPr>
                      <m:t>𝑢</m:t>
                    </m:r>
                    <m:r>
                      <a:rPr lang="en-US" altLang="zh-CN" sz="2400" b="0" i="1" smtClean="0">
                        <a:solidFill>
                          <a:srgbClr val="FF0000"/>
                        </a:solidFill>
                        <a:latin typeface="Cambria Math" panose="02040503050406030204" charset="0"/>
                        <a:ea typeface="Cambria Math" panose="02040503050406030204" charset="0"/>
                      </a:rPr>
                      <m:t>=</m:t>
                    </m:r>
                    <m:r>
                      <a:rPr lang="zh-CN" altLang="en-US" sz="2400" b="0" i="1" smtClean="0">
                        <a:solidFill>
                          <a:srgbClr val="FF0000"/>
                        </a:solidFill>
                        <a:latin typeface="Cambria Math" panose="02040503050406030204" charset="0"/>
                        <a:ea typeface="Cambria Math" panose="02040503050406030204" charset="0"/>
                      </a:rPr>
                      <m:t>𝜔</m:t>
                    </m:r>
                    <m:r>
                      <a:rPr lang="en-US" altLang="zh-CN" sz="2400" b="0" i="1" smtClean="0">
                        <a:solidFill>
                          <a:srgbClr val="FF0000"/>
                        </a:solidFill>
                        <a:latin typeface="Cambria Math" panose="02040503050406030204" charset="0"/>
                        <a:ea typeface="Cambria Math" panose="02040503050406030204" charset="0"/>
                      </a:rPr>
                      <m:t>𝑡</m:t>
                    </m:r>
                  </m:oMath>
                </a14:m>
                <a:endParaRPr lang="zh-CN" altLang="en-US" sz="24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3425909" y="4482901"/>
                <a:ext cx="1187800" cy="357548"/>
              </a:xfrm>
              <a:prstGeom prst="rect">
                <a:avLst/>
              </a:prstGeom>
              <a:blipFill rotWithShape="1">
                <a:blip r:embed="rId5"/>
                <a:stretch>
                  <a:fillRect l="-7" t="-45942" r="37" b="-458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6304546" y="5620374"/>
                <a:ext cx="1573731"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r>
                      <a:rPr lang="en-US" altLang="zh-CN" sz="3000" b="0" i="1" dirty="0" smtClean="0">
                        <a:latin typeface="Cambria Math" panose="02040503050406030204" charset="0"/>
                        <a:ea typeface="楷体" panose="02010609060101010101" pitchFamily="49" charset="-122"/>
                      </a:rPr>
                      <m:t>𝑢</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6304546" y="5620374"/>
                <a:ext cx="1573731" cy="952500"/>
              </a:xfrm>
              <a:prstGeom prst="rect">
                <a:avLst/>
              </a:prstGeom>
              <a:blipFill rotWithShape="1">
                <a:blip r:embed="rId10"/>
                <a:stretch>
                  <a:fillRect l="-17" t="-66" r="30"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标题 1"/>
              <p:cNvSpPr txBox="1"/>
              <p:nvPr/>
            </p:nvSpPr>
            <p:spPr>
              <a:xfrm>
                <a:off x="207633" y="5348851"/>
                <a:ext cx="6409735"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ea typeface="楷体" panose="02010609060101010101" pitchFamily="49" charset="-122"/>
                  </a:rPr>
                  <a:t> </a:t>
                </a:r>
                <a14:m>
                  <m:oMath xmlns:m="http://schemas.openxmlformats.org/officeDocument/2006/math">
                    <m:sSup>
                      <m:sSupPr>
                        <m:ctrlPr>
                          <a:rPr lang="en-US" altLang="zh-CN" sz="2800" i="1" smtClean="0">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ℱ</m:t>
                        </m:r>
                      </m:e>
                      <m:sup>
                        <m:r>
                          <a:rPr lang="en-US" altLang="zh-CN" sz="2800" i="1">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1</m:t>
                        </m:r>
                      </m:sup>
                    </m:sSup>
                    <m:d>
                      <m:dPr>
                        <m:begChr m:val="["/>
                        <m:endChr m:val="]"/>
                        <m:ctrlPr>
                          <a:rPr lang="en-US" altLang="zh-CN" sz="2800" i="1">
                            <a:latin typeface="Cambria Math" panose="02040503050406030204" charset="0"/>
                            <a:ea typeface="Cambria Math" panose="02040503050406030204" charset="0"/>
                          </a:rPr>
                        </m:ctrlPr>
                      </m:dPr>
                      <m:e>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den>
                        </m:f>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𝜋𝛿</m:t>
                        </m:r>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e>
                    </m:d>
                    <m:r>
                      <a:rPr lang="en-US" altLang="zh-CN" sz="2800" i="1">
                        <a:latin typeface="Cambria Math" panose="02040503050406030204" charset="0"/>
                        <a:ea typeface="Cambria Math" panose="02040503050406030204" charset="0"/>
                      </a:rPr>
                      <m:t>=</m:t>
                    </m:r>
                    <m:d>
                      <m:dPr>
                        <m:begChr m:val="{"/>
                        <m:endChr m:val=""/>
                        <m:ctrlPr>
                          <a:rPr lang="en-US" altLang="zh-CN" sz="2800" i="1" smtClean="0">
                            <a:latin typeface="Cambria Math" panose="02040503050406030204" charset="0"/>
                            <a:ea typeface="Cambria Math" panose="02040503050406030204" charset="0"/>
                          </a:rPr>
                        </m:ctrlPr>
                      </m:dPr>
                      <m:e>
                        <m:eqArr>
                          <m:eqArrPr>
                            <m:ctrlPr>
                              <a:rPr lang="en-US" altLang="zh-CN" sz="2800" i="1" smtClean="0">
                                <a:latin typeface="Cambria Math" panose="02040503050406030204" charset="0"/>
                                <a:ea typeface="Cambria Math" panose="02040503050406030204" charset="0"/>
                              </a:rPr>
                            </m:ctrlPr>
                          </m:eqArrPr>
                          <m:e>
                            <m:r>
                              <a:rPr lang="en-US" altLang="zh-CN" sz="2800" i="1">
                                <a:latin typeface="Cambria Math" panose="02040503050406030204" charset="0"/>
                                <a:ea typeface="Cambria Math" panose="02040503050406030204" charset="0"/>
                              </a:rPr>
                              <m:t>−</m:t>
                            </m:r>
                            <m:f>
                              <m:fPr>
                                <m:ctrlPr>
                                  <a:rPr lang="en-US" altLang="zh-CN" sz="2800" i="1" dirty="0">
                                    <a:latin typeface="Cambria Math" panose="02040503050406030204" charset="0"/>
                                    <a:ea typeface="楷体" panose="02010609060101010101" pitchFamily="49" charset="-122"/>
                                  </a:rPr>
                                </m:ctrlPr>
                              </m:fPr>
                              <m:num>
                                <m:r>
                                  <a:rPr lang="en-US" altLang="zh-CN" sz="2800" b="0" i="1" dirty="0" smtClean="0">
                                    <a:latin typeface="Cambria Math" panose="02040503050406030204" charset="0"/>
                                    <a:ea typeface="楷体" panose="02010609060101010101" pitchFamily="49" charset="-122"/>
                                  </a:rPr>
                                  <m:t>1</m:t>
                                </m:r>
                              </m:num>
                              <m:den>
                                <m:r>
                                  <a:rPr lang="en-US" altLang="zh-CN" sz="2800" i="1" dirty="0">
                                    <a:latin typeface="Cambria Math" panose="02040503050406030204" charset="0"/>
                                    <a:ea typeface="楷体" panose="02010609060101010101" pitchFamily="49" charset="-122"/>
                                  </a:rPr>
                                  <m:t>2</m:t>
                                </m:r>
                              </m:den>
                            </m:f>
                            <m:r>
                              <a:rPr lang="en-US" altLang="zh-CN" sz="2800" i="1" dirty="0">
                                <a:latin typeface="Cambria Math" panose="02040503050406030204" charset="0"/>
                                <a:ea typeface="楷体" panose="02010609060101010101" pitchFamily="49" charset="-122"/>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2</m:t>
                                </m:r>
                              </m:den>
                            </m:f>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0</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&lt;</m:t>
                            </m:r>
                            <m:r>
                              <a:rPr lang="en-US" altLang="zh-CN" sz="2800" b="0" i="1" smtClean="0">
                                <a:latin typeface="Cambria Math" panose="02040503050406030204" charset="0"/>
                                <a:ea typeface="Cambria Math" panose="02040503050406030204" charset="0"/>
                              </a:rPr>
                              <m:t>0</m:t>
                            </m:r>
                          </m:e>
                          <m:e>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&gt;</m:t>
                            </m:r>
                            <m:r>
                              <a:rPr lang="en-US" altLang="zh-CN" sz="2800" b="0" i="1" smtClean="0">
                                <a:latin typeface="Cambria Math" panose="02040503050406030204" charset="0"/>
                                <a:ea typeface="Cambria Math" panose="02040503050406030204" charset="0"/>
                              </a:rPr>
                              <m:t>0</m:t>
                            </m:r>
                          </m:e>
                        </m:eqArr>
                      </m:e>
                    </m:d>
                  </m:oMath>
                </a14:m>
                <a:endParaRPr lang="zh-CN" altLang="en-US" sz="2800" b="1" dirty="0">
                  <a:latin typeface="楷体" panose="02010609060101010101" pitchFamily="49" charset="-122"/>
                  <a:ea typeface="楷体" panose="02010609060101010101" pitchFamily="49" charset="-122"/>
                </a:endParaRPr>
              </a:p>
            </p:txBody>
          </p:sp>
        </mc:Choice>
        <mc:Fallback>
          <p:sp>
            <p:nvSpPr>
              <p:cNvPr id="23" name="标题 1"/>
              <p:cNvSpPr txBox="1">
                <a:spLocks noRot="1" noChangeAspect="1" noMove="1" noResize="1" noEditPoints="1" noAdjustHandles="1" noChangeArrowheads="1" noChangeShapeType="1" noTextEdit="1"/>
              </p:cNvSpPr>
              <p:nvPr/>
            </p:nvSpPr>
            <p:spPr>
              <a:xfrm>
                <a:off x="207633" y="5348851"/>
                <a:ext cx="6409735" cy="952500"/>
              </a:xfrm>
              <a:prstGeom prst="rect">
                <a:avLst/>
              </a:prstGeom>
              <a:blipFill rotWithShape="1">
                <a:blip r:embed="rId11"/>
                <a:stretch>
                  <a:fillRect l="-10" t="-56759" r="1" b="-567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标题 1"/>
              <p:cNvSpPr txBox="1"/>
              <p:nvPr/>
            </p:nvSpPr>
            <p:spPr>
              <a:xfrm>
                <a:off x="6084942" y="4515132"/>
                <a:ext cx="1344156" cy="9525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b="0" dirty="0">
                    <a:ea typeface="Cambria Math" panose="02040503050406030204" charset="0"/>
                  </a:rPr>
                  <a:t> </a:t>
                </a:r>
                <a14:m>
                  <m:oMath xmlns:m="http://schemas.openxmlformats.org/officeDocument/2006/math">
                    <m:r>
                      <a:rPr lang="en-US" altLang="zh-CN" sz="3000" b="0" i="1" smtClean="0">
                        <a:latin typeface="Cambria Math" panose="02040503050406030204" charset="0"/>
                        <a:ea typeface="Cambria Math" panose="02040503050406030204" charset="0"/>
                      </a:rPr>
                      <m:t>=</m:t>
                    </m:r>
                    <m:f>
                      <m:fPr>
                        <m:ctrlPr>
                          <a:rPr lang="en-US" altLang="zh-CN" sz="3000" i="1" dirty="0">
                            <a:latin typeface="Cambria Math" panose="02040503050406030204" charset="0"/>
                            <a:ea typeface="楷体" panose="02010609060101010101" pitchFamily="49" charset="-122"/>
                          </a:rPr>
                        </m:ctrlPr>
                      </m:fPr>
                      <m:num>
                        <m:r>
                          <a:rPr lang="zh-CN" altLang="en-US" sz="3000" i="1" dirty="0">
                            <a:latin typeface="Cambria Math" panose="02040503050406030204" charset="0"/>
                            <a:ea typeface="楷体" panose="02010609060101010101" pitchFamily="49" charset="-122"/>
                          </a:rPr>
                          <m:t>𝜋</m:t>
                        </m:r>
                      </m:num>
                      <m:den>
                        <m:r>
                          <a:rPr lang="en-US" altLang="zh-CN" sz="3000" i="1" dirty="0">
                            <a:latin typeface="Cambria Math" panose="02040503050406030204" charset="0"/>
                            <a:ea typeface="楷体" panose="02010609060101010101" pitchFamily="49" charset="-122"/>
                          </a:rPr>
                          <m:t>2</m:t>
                        </m:r>
                      </m:den>
                    </m:f>
                  </m:oMath>
                </a14:m>
                <a:endParaRPr lang="zh-CN" altLang="en-US" sz="3000" dirty="0">
                  <a:latin typeface="楷体" panose="02010609060101010101" pitchFamily="49" charset="-122"/>
                  <a:ea typeface="楷体" panose="02010609060101010101" pitchFamily="49" charset="-122"/>
                </a:endParaRPr>
              </a:p>
            </p:txBody>
          </p:sp>
        </mc:Choice>
        <mc:Fallback>
          <p:sp>
            <p:nvSpPr>
              <p:cNvPr id="24" name="标题 1"/>
              <p:cNvSpPr txBox="1">
                <a:spLocks noRot="1" noChangeAspect="1" noMove="1" noResize="1" noEditPoints="1" noAdjustHandles="1" noChangeArrowheads="1" noChangeShapeType="1" noTextEdit="1"/>
              </p:cNvSpPr>
              <p:nvPr/>
            </p:nvSpPr>
            <p:spPr>
              <a:xfrm>
                <a:off x="6084942" y="4515132"/>
                <a:ext cx="1344156" cy="952500"/>
              </a:xfrm>
              <a:prstGeom prst="rect">
                <a:avLst/>
              </a:prstGeom>
              <a:blipFill rotWithShape="1">
                <a:blip r:embed="rId12"/>
                <a:stretch>
                  <a:fillRect l="-28" t="-30" r="17" b="3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965193" y="743154"/>
            <a:ext cx="5217173" cy="50643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了解卷积，卷积定理；</a:t>
            </a:r>
            <a:endParaRPr lang="zh-CN" altLang="en-US" sz="3000" dirty="0">
              <a:latin typeface="楷体" panose="02010609060101010101" pitchFamily="49" charset="-122"/>
              <a:ea typeface="楷体" panose="02010609060101010101" pitchFamily="49" charset="-122"/>
            </a:endParaRPr>
          </a:p>
        </p:txBody>
      </p:sp>
      <p:sp>
        <p:nvSpPr>
          <p:cNvPr id="7" name="标题 1"/>
          <p:cNvSpPr txBox="1"/>
          <p:nvPr/>
        </p:nvSpPr>
        <p:spPr>
          <a:xfrm>
            <a:off x="965200" y="1262647"/>
            <a:ext cx="8178800"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掌握傅里叶变换求微分方程初值问题的方法；</a:t>
            </a:r>
            <a:endParaRPr lang="zh-CN" altLang="en-US" sz="3000" dirty="0">
              <a:latin typeface="楷体" panose="02010609060101010101" pitchFamily="49" charset="-122"/>
              <a:ea typeface="楷体" panose="02010609060101010101" pitchFamily="49" charset="-122"/>
            </a:endParaRPr>
          </a:p>
        </p:txBody>
      </p:sp>
      <p:sp>
        <p:nvSpPr>
          <p:cNvPr id="3" name="标题 1"/>
          <p:cNvSpPr txBox="1"/>
          <p:nvPr/>
        </p:nvSpPr>
        <p:spPr>
          <a:xfrm>
            <a:off x="965200" y="2001152"/>
            <a:ext cx="6743065" cy="582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000" dirty="0">
                <a:latin typeface="楷体" panose="02010609060101010101" pitchFamily="49" charset="-122"/>
                <a:ea typeface="楷体" panose="02010609060101010101" pitchFamily="49" charset="-122"/>
              </a:rPr>
              <a:t>掌握卷积在傅里叶变换中的应用；</a:t>
            </a:r>
            <a:endParaRPr lang="zh-CN" altLang="en-US" sz="3000" dirty="0">
              <a:latin typeface="楷体" panose="02010609060101010101" pitchFamily="49" charset="-122"/>
              <a:ea typeface="楷体" panose="02010609060101010101" pitchFamily="49" charset="-122"/>
            </a:endParaRPr>
          </a:p>
        </p:txBody>
      </p:sp>
      <p:sp>
        <p:nvSpPr>
          <p:cNvPr id="13" name="标题 1"/>
          <p:cNvSpPr>
            <a:spLocks noGrp="1"/>
          </p:cNvSpPr>
          <p:nvPr>
            <p:ph type="title"/>
          </p:nvPr>
        </p:nvSpPr>
        <p:spPr>
          <a:xfrm>
            <a:off x="215900" y="2643137"/>
            <a:ext cx="2571115" cy="514350"/>
          </a:xfrm>
        </p:spPr>
        <p:txBody>
          <a:bodyPr>
            <a:noAutofit/>
          </a:bodyPr>
          <a:lstStyle/>
          <a:p>
            <a:r>
              <a:rPr lang="zh-CN" altLang="en-US" sz="3000" b="1" dirty="0">
                <a:latin typeface="楷体" panose="02010609060101010101" pitchFamily="49" charset="-122"/>
                <a:ea typeface="楷体" panose="02010609060101010101" pitchFamily="49" charset="-122"/>
              </a:rPr>
              <a:t>重难点：</a:t>
            </a:r>
            <a:endParaRPr lang="zh-CN" altLang="en-US" sz="3000" b="1" dirty="0">
              <a:latin typeface="楷体" panose="02010609060101010101" pitchFamily="49" charset="-122"/>
              <a:ea typeface="楷体" panose="02010609060101010101" pitchFamily="49" charset="-122"/>
            </a:endParaRPr>
          </a:p>
        </p:txBody>
      </p:sp>
      <p:sp>
        <p:nvSpPr>
          <p:cNvPr id="14" name="标题 1"/>
          <p:cNvSpPr txBox="1"/>
          <p:nvPr/>
        </p:nvSpPr>
        <p:spPr>
          <a:xfrm>
            <a:off x="965200" y="3112402"/>
            <a:ext cx="7740015" cy="5067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cs typeface="楷体" panose="02010609060101010101" pitchFamily="49" charset="-122"/>
              </a:rPr>
              <a:t>重点</a:t>
            </a:r>
            <a:r>
              <a:rPr lang="en-US" altLang="zh-CN" sz="3000" dirty="0">
                <a:latin typeface="楷体" panose="02010609060101010101" pitchFamily="49" charset="-122"/>
                <a:ea typeface="楷体" panose="02010609060101010101" pitchFamily="49" charset="-122"/>
                <a:cs typeface="楷体" panose="02010609060101010101" pitchFamily="49" charset="-122"/>
              </a:rPr>
              <a:t>—</a:t>
            </a:r>
            <a:r>
              <a:rPr lang="zh-CN" altLang="zh-CN" sz="3000" dirty="0">
                <a:latin typeface="楷体" panose="02010609060101010101" pitchFamily="49" charset="-122"/>
                <a:ea typeface="楷体" panose="02010609060101010101" pitchFamily="49" charset="-122"/>
                <a:cs typeface="楷体" panose="02010609060101010101" pitchFamily="49" charset="-122"/>
              </a:rPr>
              <a:t>理解傅里叶变换的概念及其相关性质</a:t>
            </a:r>
            <a:r>
              <a:rPr lang="zh-CN" altLang="en-US" sz="3000" dirty="0">
                <a:latin typeface="楷体" panose="02010609060101010101" pitchFamily="49" charset="-122"/>
                <a:ea typeface="楷体" panose="02010609060101010101" pitchFamily="49" charset="-122"/>
                <a:cs typeface="楷体" panose="02010609060101010101" pitchFamily="49" charset="-122"/>
              </a:rPr>
              <a:t>；</a:t>
            </a:r>
            <a:endParaRPr lang="zh-CN" altLang="en-US" sz="3000" dirty="0">
              <a:latin typeface="楷体" panose="02010609060101010101" pitchFamily="49" charset="-122"/>
              <a:ea typeface="楷体" panose="02010609060101010101" pitchFamily="49" charset="-122"/>
              <a:cs typeface="楷体" panose="02010609060101010101" pitchFamily="49" charset="-122"/>
            </a:endParaRPr>
          </a:p>
        </p:txBody>
      </p:sp>
      <p:sp>
        <p:nvSpPr>
          <p:cNvPr id="15" name="标题 1"/>
          <p:cNvSpPr txBox="1"/>
          <p:nvPr/>
        </p:nvSpPr>
        <p:spPr>
          <a:xfrm>
            <a:off x="2190750" y="4539882"/>
            <a:ext cx="5831840"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掌握卷积的定义和基本性质；</a:t>
            </a:r>
            <a:endParaRPr lang="zh-CN" altLang="en-US" sz="3000" dirty="0">
              <a:latin typeface="楷体" panose="02010609060101010101" pitchFamily="49" charset="-122"/>
              <a:ea typeface="楷体" panose="02010609060101010101" pitchFamily="49" charset="-122"/>
            </a:endParaRPr>
          </a:p>
        </p:txBody>
      </p:sp>
      <p:sp>
        <p:nvSpPr>
          <p:cNvPr id="16" name="标题 1"/>
          <p:cNvSpPr txBox="1"/>
          <p:nvPr/>
        </p:nvSpPr>
        <p:spPr>
          <a:xfrm>
            <a:off x="2190750" y="3861702"/>
            <a:ext cx="5728335" cy="582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000" dirty="0">
                <a:latin typeface="楷体" panose="02010609060101010101" pitchFamily="49" charset="-122"/>
                <a:ea typeface="楷体" panose="02010609060101010101" pitchFamily="49" charset="-122"/>
              </a:rPr>
              <a:t>理解单位脉冲函数的概念和性质；</a:t>
            </a:r>
            <a:endParaRPr lang="zh-CN" altLang="en-US" sz="3000" dirty="0">
              <a:latin typeface="楷体" panose="02010609060101010101" pitchFamily="49" charset="-122"/>
              <a:ea typeface="楷体" panose="02010609060101010101" pitchFamily="49" charset="-122"/>
            </a:endParaRPr>
          </a:p>
        </p:txBody>
      </p:sp>
      <p:sp>
        <p:nvSpPr>
          <p:cNvPr id="17" name="标题 1"/>
          <p:cNvSpPr txBox="1"/>
          <p:nvPr/>
        </p:nvSpPr>
        <p:spPr>
          <a:xfrm>
            <a:off x="2190750" y="5334902"/>
            <a:ext cx="6664960" cy="582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000" dirty="0">
                <a:latin typeface="楷体" panose="02010609060101010101" pitchFamily="49" charset="-122"/>
                <a:ea typeface="楷体" panose="02010609060101010101" pitchFamily="49" charset="-122"/>
              </a:rPr>
              <a:t>掌握卷积在傅里叶变换中的应用；</a:t>
            </a:r>
            <a:endParaRPr lang="zh-CN" altLang="en-US" sz="3000" dirty="0">
              <a:latin typeface="楷体" panose="02010609060101010101" pitchFamily="49" charset="-122"/>
              <a:ea typeface="楷体" panose="02010609060101010101" pitchFamily="49" charset="-122"/>
            </a:endParaRPr>
          </a:p>
        </p:txBody>
      </p:sp>
      <p:cxnSp>
        <p:nvCxnSpPr>
          <p:cNvPr id="2" name="直接连接符 1"/>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3" grpId="0"/>
      <p:bldP spid="13"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5289" y="437264"/>
            <a:ext cx="6261100" cy="5657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b="1" dirty="0">
                <a:latin typeface="楷体" panose="02010609060101010101" pitchFamily="49" charset="-122"/>
                <a:ea typeface="楷体" panose="02010609060101010101" pitchFamily="49" charset="-122"/>
              </a:rPr>
              <a:t>四、傅里叶变换的性质</a:t>
            </a:r>
            <a:endParaRPr lang="zh-CN" altLang="en-US" sz="3000" b="1"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8" name="标题 1"/>
              <p:cNvSpPr txBox="1"/>
              <p:nvPr/>
            </p:nvSpPr>
            <p:spPr>
              <a:xfrm>
                <a:off x="117475" y="962025"/>
                <a:ext cx="8771255" cy="6254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latin typeface="楷体" panose="02010609060101010101" pitchFamily="49" charset="-122"/>
                    <a:ea typeface="楷体" panose="02010609060101010101" pitchFamily="49" charset="-122"/>
                  </a:rPr>
                  <a:t>1</a:t>
                </a:r>
                <a:r>
                  <a:rPr lang="zh-CN" altLang="en-US" sz="2700" dirty="0">
                    <a:latin typeface="楷体" panose="02010609060101010101" pitchFamily="49" charset="-122"/>
                    <a:ea typeface="楷体" panose="02010609060101010101" pitchFamily="49" charset="-122"/>
                  </a:rPr>
                  <a:t>、</a:t>
                </a:r>
                <a:r>
                  <a:rPr lang="zh-CN" altLang="en-US" sz="2700" dirty="0">
                    <a:solidFill>
                      <a:srgbClr val="FF0000"/>
                    </a:solidFill>
                    <a:latin typeface="楷体" panose="02010609060101010101" pitchFamily="49" charset="-122"/>
                    <a:ea typeface="楷体" panose="02010609060101010101" pitchFamily="49" charset="-122"/>
                  </a:rPr>
                  <a:t>线性</a:t>
                </a:r>
                <a:r>
                  <a:rPr lang="zh-CN" altLang="en-US" sz="2700" dirty="0">
                    <a:latin typeface="楷体" panose="02010609060101010101" pitchFamily="49" charset="-122"/>
                    <a:ea typeface="楷体" panose="02010609060101010101" pitchFamily="49" charset="-122"/>
                  </a:rPr>
                  <a:t>  </a:t>
                </a:r>
                <a14:m>
                  <m:oMath xmlns:m="http://schemas.openxmlformats.org/officeDocument/2006/math">
                    <m:r>
                      <a:rPr lang="en-US" altLang="zh-CN" sz="2700" i="1" smtClean="0">
                        <a:latin typeface="Cambria Math" panose="02040503050406030204" charset="0"/>
                        <a:ea typeface="Cambria Math" panose="02040503050406030204" charset="0"/>
                      </a:rPr>
                      <m:t>ℱ</m:t>
                    </m:r>
                    <m:d>
                      <m:dPr>
                        <m:begChr m:val="["/>
                        <m:endChr m:val="]"/>
                        <m:ctrlPr>
                          <a:rPr lang="en-US" altLang="zh-CN" sz="2700" i="1" smtClean="0">
                            <a:latin typeface="Cambria Math" panose="02040503050406030204" charset="0"/>
                            <a:ea typeface="Cambria Math" panose="02040503050406030204" charset="0"/>
                          </a:rPr>
                        </m:ctrlPr>
                      </m:dPr>
                      <m:e>
                        <m:r>
                          <a:rPr lang="zh-CN" altLang="en-US" sz="2700" i="1" smtClean="0">
                            <a:latin typeface="Cambria Math" panose="02040503050406030204" charset="0"/>
                            <a:ea typeface="Cambria Math" panose="02040503050406030204" charset="0"/>
                          </a:rPr>
                          <m:t>𝛼</m:t>
                        </m:r>
                        <m:r>
                          <a:rPr lang="en-US" altLang="zh-CN" sz="2700" b="0" i="1" smtClean="0">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𝛽</m:t>
                        </m:r>
                        <m:r>
                          <a:rPr lang="en-US" altLang="zh-CN" sz="2700" b="0" i="1" smtClean="0">
                            <a:latin typeface="Cambria Math" panose="02040503050406030204" charset="0"/>
                            <a:ea typeface="Cambria Math" panose="02040503050406030204" charset="0"/>
                          </a:rPr>
                          <m:t>𝑔</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𝛼</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𝛽</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𝑔</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oMath>
                </a14:m>
                <a:endParaRPr lang="zh-CN" altLang="en-US" sz="27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17475" y="962025"/>
                <a:ext cx="8771255" cy="625475"/>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6" name="组合 5"/>
          <p:cNvGrpSpPr/>
          <p:nvPr/>
        </p:nvGrpSpPr>
        <p:grpSpPr>
          <a:xfrm>
            <a:off x="0" y="-53864"/>
            <a:ext cx="9088711" cy="516645"/>
            <a:chOff x="0" y="82323"/>
            <a:chExt cx="9088711" cy="516645"/>
          </a:xfrm>
        </p:grpSpPr>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3" name="标题 1"/>
              <p:cNvSpPr txBox="1"/>
              <p:nvPr/>
            </p:nvSpPr>
            <p:spPr>
              <a:xfrm>
                <a:off x="117475" y="1776095"/>
                <a:ext cx="8543925"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latin typeface="楷体" panose="02010609060101010101" pitchFamily="49" charset="-122"/>
                    <a:ea typeface="楷体" panose="02010609060101010101" pitchFamily="49" charset="-122"/>
                  </a:rPr>
                  <a:t>2</a:t>
                </a:r>
                <a:r>
                  <a:rPr lang="zh-CN" altLang="en-US" sz="2700" dirty="0">
                    <a:latin typeface="楷体" panose="02010609060101010101" pitchFamily="49" charset="-122"/>
                    <a:ea typeface="楷体" panose="02010609060101010101" pitchFamily="49" charset="-122"/>
                  </a:rPr>
                  <a:t>、</a:t>
                </a:r>
                <a:r>
                  <a:rPr lang="zh-CN" altLang="en-US" sz="2700" dirty="0">
                    <a:solidFill>
                      <a:srgbClr val="FF0000"/>
                    </a:solidFill>
                    <a:latin typeface="楷体" panose="02010609060101010101" pitchFamily="49" charset="-122"/>
                    <a:ea typeface="楷体" panose="02010609060101010101" pitchFamily="49" charset="-122"/>
                  </a:rPr>
                  <a:t>对称</a:t>
                </a:r>
                <a:r>
                  <a:rPr lang="zh-CN" altLang="en-US" sz="2700" dirty="0">
                    <a:latin typeface="楷体" panose="02010609060101010101" pitchFamily="49" charset="-122"/>
                    <a:ea typeface="楷体" panose="02010609060101010101" pitchFamily="49" charset="-122"/>
                  </a:rPr>
                  <a:t> </a:t>
                </a:r>
                <a14:m>
                  <m:oMath xmlns:m="http://schemas.openxmlformats.org/officeDocument/2006/math">
                    <m:r>
                      <a:rPr lang="en-US" altLang="zh-CN" sz="2700" i="1">
                        <a:latin typeface="Cambria Math" panose="02040503050406030204" charset="0"/>
                        <a:ea typeface="Cambria Math" panose="02040503050406030204" charset="0"/>
                      </a:rPr>
                      <m:t>2</m:t>
                    </m:r>
                    <m:r>
                      <a:rPr lang="en-US" altLang="zh-CN" sz="2700" i="1">
                        <a:latin typeface="Cambria Math" panose="02040503050406030204" charset="0"/>
                        <a:ea typeface="Cambria Math" panose="02040503050406030204" charset="0"/>
                        <a:cs typeface="Cambria Math" panose="02040503050406030204" charset="0"/>
                      </a:rPr>
                      <m:t>𝜋</m:t>
                    </m:r>
                    <m:sSup>
                      <m:sSupPr>
                        <m:ctrlPr>
                          <a:rPr lang="en-US" altLang="zh-CN" sz="2700" i="1" smtClean="0">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𝑓</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𝑡</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𝑓</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𝑡</m:t>
                    </m:r>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rPr>
                      <m:t>=</m:t>
                    </m:r>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i="1" smtClean="0">
                                <a:latin typeface="Cambria Math" panose="02040503050406030204" charset="0"/>
                                <a:ea typeface="Cambria Math" panose="02040503050406030204" charset="0"/>
                                <a:cs typeface="Cambria Math" panose="02040503050406030204" charset="0"/>
                              </a:rPr>
                              <m:t>𝑓</m:t>
                            </m:r>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𝑡</m:t>
                            </m:r>
                            <m:r>
                              <a:rPr lang="en-US" altLang="zh-CN" sz="2700" i="1" smtClean="0">
                                <a:latin typeface="Cambria Math" panose="02040503050406030204" charset="0"/>
                                <a:ea typeface="Cambria Math" panose="02040503050406030204" charset="0"/>
                                <a:cs typeface="Cambria Math" panose="02040503050406030204" charset="0"/>
                              </a:rPr>
                              <m:t>)</m:t>
                            </m:r>
                          </m:e>
                        </m:acc>
                        <m:r>
                          <a:rPr lang="en-US" altLang="zh-CN" sz="2700" i="1" smtClean="0">
                            <a:latin typeface="Cambria Math" panose="02040503050406030204" charset="0"/>
                            <a:ea typeface="Cambria Math" panose="02040503050406030204" charset="0"/>
                            <a:cs typeface="Cambria Math" panose="02040503050406030204" charset="0"/>
                          </a:rPr>
                          <m:t>]</m:t>
                        </m:r>
                      </m:e>
                    </m:acc>
                    <m:r>
                      <a:rPr lang="en-US" altLang="zh-CN" sz="2700" i="1" smtClean="0">
                        <a:latin typeface="Cambria Math" panose="02040503050406030204" charset="0"/>
                        <a:ea typeface="Cambria Math" panose="02040503050406030204" charset="0"/>
                      </a:rPr>
                      <m:t>   </m:t>
                    </m:r>
                  </m:oMath>
                </a14:m>
                <a:endParaRPr lang="en-US" altLang="zh-CN" sz="2700" i="1" smtClean="0">
                  <a:latin typeface="Cambria Math" panose="02040503050406030204" charset="0"/>
                  <a:ea typeface="Cambria Math" panose="02040503050406030204" charset="0"/>
                </a:endParaRPr>
              </a:p>
              <a:p>
                <a:pPr>
                  <a:lnSpc>
                    <a:spcPct val="150000"/>
                  </a:lnSpc>
                </a:pPr>
                <a:r>
                  <a:rPr lang="en-US" altLang="zh-CN" sz="2700" i="1" smtClean="0">
                    <a:latin typeface="Cambria Math" panose="02040503050406030204" charset="0"/>
                    <a:ea typeface="Cambria Math" panose="02040503050406030204" charset="0"/>
                  </a:rPr>
                  <a:t>                                                        =&gt;</a:t>
                </a:r>
                <a14:m>
                  <m:oMath xmlns:m="http://schemas.openxmlformats.org/officeDocument/2006/math">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𝑓</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𝑡</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2</m:t>
                    </m:r>
                    <m:r>
                      <a:rPr lang="en-US" altLang="zh-CN" sz="2700" i="1" smtClean="0">
                        <a:latin typeface="Cambria Math" panose="02040503050406030204" charset="0"/>
                        <a:ea typeface="Cambria Math" panose="02040503050406030204" charset="0"/>
                        <a:cs typeface="Cambria Math" panose="02040503050406030204" charset="0"/>
                      </a:rPr>
                      <m:t>𝜋</m:t>
                    </m:r>
                    <m:r>
                      <a:rPr lang="en-US" altLang="zh-CN" sz="2700" i="1" smtClean="0">
                        <a:latin typeface="Cambria Math" panose="02040503050406030204" charset="0"/>
                        <a:ea typeface="Cambria Math" panose="02040503050406030204" charset="0"/>
                        <a:cs typeface="Cambria Math" panose="02040503050406030204" charset="0"/>
                      </a:rPr>
                      <m:t>𝑓</m:t>
                    </m:r>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𝑡</m:t>
                    </m:r>
                    <m:r>
                      <a:rPr lang="en-US" altLang="zh-CN" sz="2700" i="1" smtClean="0">
                        <a:latin typeface="Cambria Math" panose="02040503050406030204" charset="0"/>
                        <a:ea typeface="Cambria Math" panose="02040503050406030204" charset="0"/>
                        <a:cs typeface="Cambria Math" panose="02040503050406030204" charset="0"/>
                      </a:rPr>
                      <m:t>)</m:t>
                    </m:r>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117475" y="1776095"/>
                <a:ext cx="8543925" cy="745490"/>
              </a:xfrm>
              <a:prstGeom prst="rect">
                <a:avLst/>
              </a:prstGeom>
              <a:blipFill rotWithShape="1">
                <a:blip r:embed="rId2"/>
                <a:stretch>
                  <a:fillRect t="-36627" b="-367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257175" y="2774315"/>
                <a:ext cx="9658350" cy="279717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p>
                        <m:sSupPr>
                          <m:ctrlPr>
                            <a:rPr lang="en-US" altLang="zh-CN" sz="2700" i="1" smtClean="0">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2</m:t>
                          </m:r>
                          <m:r>
                            <a:rPr lang="en-US" altLang="zh-CN" sz="2700" i="1">
                              <a:latin typeface="Cambria Math" panose="02040503050406030204" charset="0"/>
                              <a:ea typeface="Cambria Math" panose="02040503050406030204" charset="0"/>
                              <a:cs typeface="Cambria Math" panose="02040503050406030204" charset="0"/>
                            </a:rPr>
                            <m:t>𝜋</m:t>
                          </m:r>
                          <m:r>
                            <a:rPr lang="en-US" altLang="zh-CN" sz="2700" i="1">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𝑓</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𝑡</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nary>
                        <m:naryPr>
                          <m:limLoc m:val="subSup"/>
                          <m:ctrlPr>
                            <a:rPr lang="en-US" altLang="zh-CN" sz="2700" i="1" smtClean="0">
                              <a:latin typeface="Cambria Math" panose="02040503050406030204" charset="0"/>
                              <a:ea typeface="Cambria Math" panose="02040503050406030204" charset="0"/>
                              <a:cs typeface="Cambria Math" panose="02040503050406030204" charset="0"/>
                            </a:rPr>
                          </m:ctrlPr>
                        </m:naryPr>
                        <m:sub>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m:t>
                          </m:r>
                        </m:sub>
                        <m:sup>
                          <m:r>
                            <a:rPr lang="en-US" altLang="zh-CN" sz="2700" i="1" smtClean="0">
                              <a:latin typeface="Cambria Math" panose="02040503050406030204" charset="0"/>
                              <a:ea typeface="Cambria Math" panose="02040503050406030204" charset="0"/>
                              <a:cs typeface="Cambria Math" panose="02040503050406030204" charset="0"/>
                            </a:rPr>
                            <m:t>∞</m:t>
                          </m:r>
                        </m:sup>
                        <m:e>
                          <m:r>
                            <a:rPr lang="en-US" altLang="zh-CN" sz="2700" b="0" i="1" dirty="0" smtClean="0">
                              <a:latin typeface="Cambria Math" panose="02040503050406030204" charset="0"/>
                              <a:ea typeface="Cambria Math" panose="02040503050406030204" charset="0"/>
                            </a:rPr>
                            <m:t>𝑓</m:t>
                          </m:r>
                          <m:r>
                            <a:rPr lang="en-US" altLang="zh-CN" sz="2700" b="0" i="1" dirty="0" smtClean="0">
                              <a:latin typeface="Cambria Math" panose="02040503050406030204" charset="0"/>
                              <a:ea typeface="Cambria Math" panose="02040503050406030204" charset="0"/>
                            </a:rPr>
                            <m:t>(</m:t>
                          </m:r>
                          <m:r>
                            <a:rPr lang="en-US" altLang="zh-CN" sz="2700" b="0" i="1" dirty="0" smtClean="0">
                              <a:latin typeface="Cambria Math" panose="02040503050406030204" charset="0"/>
                              <a:ea typeface="Cambria Math" panose="02040503050406030204" charset="0"/>
                            </a:rPr>
                            <m:t>𝑡</m:t>
                          </m:r>
                          <m:r>
                            <a:rPr lang="en-US" altLang="zh-CN" sz="2700" b="0" i="1" dirty="0" smtClean="0">
                              <a:latin typeface="Cambria Math" panose="02040503050406030204" charset="0"/>
                              <a:ea typeface="Cambria Math" panose="02040503050406030204" charset="0"/>
                            </a:rPr>
                            <m:t>)</m:t>
                          </m:r>
                          <m:sSup>
                            <m:sSupPr>
                              <m:ctrlPr>
                                <a:rPr lang="en-US" altLang="zh-CN" sz="2700" b="0" i="1" dirty="0" smtClean="0">
                                  <a:latin typeface="Cambria Math" panose="02040503050406030204" charset="0"/>
                                  <a:ea typeface="楷体" panose="02010609060101010101" pitchFamily="49" charset="-122"/>
                                </a:rPr>
                              </m:ctrlPr>
                            </m:sSupPr>
                            <m:e>
                              <m:r>
                                <a:rPr lang="en-US" altLang="zh-CN" sz="2700" b="0" i="1" dirty="0" smtClean="0">
                                  <a:latin typeface="Cambria Math" panose="02040503050406030204" charset="0"/>
                                  <a:ea typeface="楷体" panose="02010609060101010101" pitchFamily="49" charset="-122"/>
                                </a:rPr>
                                <m:t>𝑒</m:t>
                              </m:r>
                            </m:e>
                            <m:sup>
                              <m:r>
                                <a:rPr lang="en-US" altLang="zh-CN" sz="2700" b="0" i="1" dirty="0" smtClean="0">
                                  <a:latin typeface="Cambria Math" panose="02040503050406030204" charset="0"/>
                                  <a:ea typeface="楷体" panose="02010609060101010101" pitchFamily="49" charset="-122"/>
                                </a:rPr>
                                <m:t>𝑖</m:t>
                              </m:r>
                              <m:r>
                                <a:rPr lang="zh-CN" altLang="en-US" sz="2700" b="0" i="1" dirty="0" smtClean="0">
                                  <a:latin typeface="Cambria Math" panose="02040503050406030204" charset="0"/>
                                  <a:ea typeface="楷体" panose="02010609060101010101" pitchFamily="49" charset="-122"/>
                                </a:rPr>
                                <m:t>𝜔</m:t>
                              </m:r>
                              <m:r>
                                <a:rPr lang="en-US" altLang="zh-CN" sz="2700" b="0" i="1" dirty="0" smtClean="0">
                                  <a:latin typeface="Cambria Math" panose="02040503050406030204" charset="0"/>
                                  <a:ea typeface="楷体" panose="02010609060101010101" pitchFamily="49" charset="-122"/>
                                </a:rPr>
                                <m:t>𝑡</m:t>
                              </m:r>
                            </m:sup>
                          </m:sSup>
                          <m:r>
                            <a:rPr lang="en-US" altLang="zh-CN" sz="2700" b="0" i="1" dirty="0" smtClean="0">
                              <a:latin typeface="Cambria Math" panose="02040503050406030204" charset="0"/>
                              <a:ea typeface="楷体" panose="02010609060101010101" pitchFamily="49" charset="-122"/>
                            </a:rPr>
                            <m:t>𝑑𝑡</m:t>
                          </m:r>
                        </m:e>
                      </m:nary>
                    </m:oMath>
                  </m:oMathPara>
                </a14:m>
                <a:endParaRPr lang="en-US" altLang="zh-CN" sz="2700" i="1" smtClean="0">
                  <a:latin typeface="Cambria Math" panose="02040503050406030204" charset="0"/>
                  <a:ea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sSub>
                        <m:sSubPr>
                          <m:ctrlPr>
                            <a:rPr lang="en-US" altLang="zh-CN" sz="2700" i="1" smtClean="0">
                              <a:latin typeface="Cambria Math" panose="02040503050406030204" charset="0"/>
                              <a:ea typeface="Cambria Math" panose="02040503050406030204" charset="0"/>
                              <a:cs typeface="Cambria Math" panose="02040503050406030204" charset="0"/>
                            </a:rPr>
                          </m:ctrlPr>
                        </m:sSubPr>
                        <m:e>
                          <m:r>
                            <a:rPr lang="en-US" altLang="zh-CN" sz="2700" i="1" smtClean="0">
                              <a:latin typeface="Cambria Math" panose="02040503050406030204" charset="0"/>
                              <a:ea typeface="Cambria Math" panose="02040503050406030204" charset="0"/>
                              <a:cs typeface="Cambria Math" panose="02040503050406030204" charset="0"/>
                            </a:rPr>
                            <m:t>=</m:t>
                          </m:r>
                        </m:e>
                        <m:sub>
                          <m:r>
                            <a:rPr lang="en-US" altLang="zh-CN" sz="2700" i="1" smtClean="0">
                              <a:latin typeface="Cambria Math" panose="02040503050406030204" charset="0"/>
                              <a:ea typeface="Cambria Math" panose="02040503050406030204" charset="0"/>
                              <a:cs typeface="Cambria Math" panose="02040503050406030204" charset="0"/>
                            </a:rPr>
                            <m:t>1</m:t>
                          </m:r>
                        </m:sub>
                      </m:sSub>
                      <m:nary>
                        <m:naryPr>
                          <m:limLoc m:val="subSup"/>
                          <m:ctrlPr>
                            <a:rPr lang="en-US" altLang="zh-CN" sz="2700" i="1" smtClean="0">
                              <a:latin typeface="Cambria Math" panose="02040503050406030204" charset="0"/>
                              <a:ea typeface="Cambria Math" panose="02040503050406030204" charset="0"/>
                              <a:cs typeface="Cambria Math" panose="02040503050406030204" charset="0"/>
                            </a:rPr>
                          </m:ctrlPr>
                        </m:naryPr>
                        <m:sub>
                          <m:r>
                            <a:rPr lang="en-US" altLang="zh-CN" sz="2700" i="1" smtClean="0">
                              <a:latin typeface="Cambria Math" panose="02040503050406030204" charset="0"/>
                              <a:ea typeface="Cambria Math" panose="02040503050406030204" charset="0"/>
                              <a:cs typeface="Cambria Math" panose="02040503050406030204" charset="0"/>
                            </a:rPr>
                            <m:t>−∞</m:t>
                          </m:r>
                        </m:sub>
                        <m:sup>
                          <m:r>
                            <a:rPr lang="en-US" altLang="zh-CN" sz="2700" i="1" smtClean="0">
                              <a:latin typeface="Cambria Math" panose="02040503050406030204" charset="0"/>
                              <a:ea typeface="Cambria Math" panose="02040503050406030204" charset="0"/>
                              <a:cs typeface="Cambria Math" panose="02040503050406030204" charset="0"/>
                            </a:rPr>
                            <m:t>∞</m:t>
                          </m:r>
                        </m:sup>
                        <m:e>
                          <m:r>
                            <a:rPr lang="en-US" altLang="zh-CN" sz="2700" b="0" i="1" dirty="0" smtClean="0">
                              <a:latin typeface="Cambria Math" panose="02040503050406030204" charset="0"/>
                              <a:ea typeface="Cambria Math" panose="02040503050406030204" charset="0"/>
                            </a:rPr>
                            <m:t>𝑓</m:t>
                          </m:r>
                          <m:r>
                            <a:rPr lang="en-US" altLang="zh-CN" sz="2700" b="0" i="1" dirty="0" smtClean="0">
                              <a:latin typeface="Cambria Math" panose="02040503050406030204" charset="0"/>
                              <a:ea typeface="Cambria Math" panose="02040503050406030204" charset="0"/>
                            </a:rPr>
                            <m:t>(</m:t>
                          </m:r>
                          <m:r>
                            <a:rPr lang="en-US" altLang="zh-CN" sz="2700" b="0" i="1" dirty="0" smtClean="0">
                              <a:latin typeface="Cambria Math" panose="02040503050406030204" charset="0"/>
                              <a:ea typeface="Cambria Math" panose="02040503050406030204" charset="0"/>
                            </a:rPr>
                            <m:t>−</m:t>
                          </m:r>
                          <m:r>
                            <a:rPr lang="en-US" altLang="zh-CN" sz="2700" b="0" i="1" dirty="0" smtClean="0">
                              <a:latin typeface="Cambria Math" panose="02040503050406030204" charset="0"/>
                              <a:ea typeface="Cambria Math" panose="02040503050406030204" charset="0"/>
                            </a:rPr>
                            <m:t>𝑠</m:t>
                          </m:r>
                          <m:r>
                            <a:rPr lang="en-US" altLang="zh-CN" sz="2700" b="0" i="1" dirty="0" smtClean="0">
                              <a:latin typeface="Cambria Math" panose="02040503050406030204" charset="0"/>
                              <a:ea typeface="Cambria Math" panose="02040503050406030204" charset="0"/>
                            </a:rPr>
                            <m:t>)</m:t>
                          </m:r>
                          <m:sSup>
                            <m:sSupPr>
                              <m:ctrlPr>
                                <a:rPr lang="en-US" altLang="zh-CN" sz="2700" b="0" i="1" dirty="0" smtClean="0">
                                  <a:latin typeface="Cambria Math" panose="02040503050406030204" charset="0"/>
                                  <a:ea typeface="楷体" panose="02010609060101010101" pitchFamily="49" charset="-122"/>
                                </a:rPr>
                              </m:ctrlPr>
                            </m:sSupPr>
                            <m:e>
                              <m:r>
                                <a:rPr lang="en-US" altLang="zh-CN" sz="2700" b="0" i="1" dirty="0" smtClean="0">
                                  <a:latin typeface="Cambria Math" panose="02040503050406030204" charset="0"/>
                                  <a:ea typeface="楷体" panose="02010609060101010101" pitchFamily="49" charset="-122"/>
                                </a:rPr>
                                <m:t>𝑒</m:t>
                              </m:r>
                            </m:e>
                            <m:sup>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楷体" panose="02010609060101010101" pitchFamily="49" charset="-122"/>
                                </a:rPr>
                                <m:t>𝑖</m:t>
                              </m:r>
                              <m:r>
                                <a:rPr lang="zh-CN" altLang="en-US" sz="2700" b="0" i="1" dirty="0" smtClean="0">
                                  <a:latin typeface="Cambria Math" panose="02040503050406030204" charset="0"/>
                                  <a:ea typeface="楷体" panose="02010609060101010101" pitchFamily="49" charset="-122"/>
                                </a:rPr>
                                <m:t>𝜔</m:t>
                              </m:r>
                              <m:r>
                                <a:rPr lang="en-US" altLang="zh-CN" sz="2700" b="0" i="1" dirty="0" smtClean="0">
                                  <a:latin typeface="Cambria Math" panose="02040503050406030204" charset="0"/>
                                  <a:ea typeface="楷体" panose="02010609060101010101" pitchFamily="49" charset="-122"/>
                                </a:rPr>
                                <m:t>𝑠</m:t>
                              </m:r>
                            </m:sup>
                          </m:sSup>
                          <m:r>
                            <a:rPr lang="en-US" altLang="zh-CN" sz="2700" b="0" i="1" dirty="0" smtClean="0">
                              <a:latin typeface="Cambria Math" panose="02040503050406030204" charset="0"/>
                              <a:ea typeface="楷体" panose="02010609060101010101" pitchFamily="49" charset="-122"/>
                            </a:rPr>
                            <m:t>𝑑𝑠</m:t>
                          </m:r>
                        </m:e>
                      </m:nary>
                      <m:r>
                        <a:rPr lang="en-US" altLang="zh-CN" sz="2700" b="0" i="1" dirty="0" smtClean="0">
                          <a:latin typeface="Cambria Math" panose="02040503050406030204" charset="0"/>
                          <a:ea typeface="楷体" panose="02010609060101010101" pitchFamily="49" charset="-122"/>
                        </a:rPr>
                        <m:t>=</m:t>
                      </m:r>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𝑓</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𝑡</m:t>
                      </m:r>
                      <m:r>
                        <a:rPr lang="en-US" altLang="zh-CN" sz="2700" i="1" smtClean="0">
                          <a:latin typeface="Cambria Math" panose="02040503050406030204" charset="0"/>
                          <a:ea typeface="Cambria Math" panose="02040503050406030204" charset="0"/>
                          <a:cs typeface="Cambria Math" panose="02040503050406030204" charset="0"/>
                        </a:rPr>
                        <m:t>)]</m:t>
                      </m:r>
                    </m:oMath>
                  </m:oMathPara>
                </a14:m>
                <a:endParaRPr lang="en-US" altLang="zh-CN" sz="2700" i="1" smtClean="0">
                  <a:latin typeface="Cambria Math" panose="02040503050406030204" charset="0"/>
                  <a:ea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sSub>
                        <m:sSubPr>
                          <m:ctrlPr>
                            <a:rPr lang="en-US" altLang="zh-CN" sz="2700" i="1" smtClean="0">
                              <a:latin typeface="Cambria Math" panose="02040503050406030204" charset="0"/>
                              <a:ea typeface="Cambria Math" panose="02040503050406030204" charset="0"/>
                              <a:cs typeface="Cambria Math" panose="02040503050406030204" charset="0"/>
                            </a:rPr>
                          </m:ctrlPr>
                        </m:sSubPr>
                        <m:e>
                          <m:r>
                            <a:rPr lang="en-US" altLang="zh-CN" sz="2700" i="1" smtClean="0">
                              <a:latin typeface="Cambria Math" panose="02040503050406030204" charset="0"/>
                              <a:ea typeface="Cambria Math" panose="02040503050406030204" charset="0"/>
                              <a:cs typeface="Cambria Math" panose="02040503050406030204" charset="0"/>
                            </a:rPr>
                            <m:t>=</m:t>
                          </m:r>
                        </m:e>
                        <m:sub>
                          <m:r>
                            <a:rPr lang="en-US" altLang="zh-CN" sz="2700" i="1" smtClean="0">
                              <a:latin typeface="Cambria Math" panose="02040503050406030204" charset="0"/>
                              <a:ea typeface="Cambria Math" panose="02040503050406030204" charset="0"/>
                              <a:cs typeface="Cambria Math" panose="02040503050406030204" charset="0"/>
                            </a:rPr>
                            <m:t>2</m:t>
                          </m:r>
                        </m:sub>
                      </m:sSub>
                      <m:r>
                        <a:rPr lang="en-US" altLang="zh-CN" sz="2700" i="1" smtClean="0">
                          <a:latin typeface="Cambria Math" panose="02040503050406030204" charset="0"/>
                          <a:ea typeface="Cambria Math" panose="02040503050406030204" charset="0"/>
                        </a:rPr>
                        <m:t> </m:t>
                      </m:r>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nary>
                            <m:naryPr>
                              <m:limLoc m:val="subSup"/>
                              <m:ctrlPr>
                                <a:rPr lang="en-US" altLang="zh-CN" sz="2700" i="1" smtClean="0">
                                  <a:latin typeface="Cambria Math" panose="02040503050406030204" charset="0"/>
                                  <a:ea typeface="Cambria Math" panose="02040503050406030204" charset="0"/>
                                  <a:cs typeface="Cambria Math" panose="02040503050406030204" charset="0"/>
                                </a:rPr>
                              </m:ctrlPr>
                            </m:naryPr>
                            <m:sub>
                              <m:r>
                                <a:rPr lang="en-US" altLang="zh-CN" sz="2700" i="1" smtClean="0">
                                  <a:latin typeface="Cambria Math" panose="02040503050406030204" charset="0"/>
                                  <a:ea typeface="Cambria Math" panose="02040503050406030204" charset="0"/>
                                  <a:cs typeface="Cambria Math" panose="02040503050406030204" charset="0"/>
                                </a:rPr>
                                <m:t>−∞</m:t>
                              </m:r>
                            </m:sub>
                            <m:sup>
                              <m:r>
                                <a:rPr lang="en-US" altLang="zh-CN" sz="2700" i="1" smtClean="0">
                                  <a:latin typeface="Cambria Math" panose="02040503050406030204" charset="0"/>
                                  <a:ea typeface="Cambria Math" panose="02040503050406030204" charset="0"/>
                                  <a:cs typeface="Cambria Math" panose="02040503050406030204" charset="0"/>
                                </a:rPr>
                                <m:t>∞</m:t>
                              </m:r>
                            </m:sup>
                            <m:e>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b="0" i="1" dirty="0" smtClean="0">
                                      <a:latin typeface="Cambria Math" panose="02040503050406030204" charset="0"/>
                                      <a:ea typeface="Cambria Math" panose="02040503050406030204" charset="0"/>
                                    </a:rPr>
                                    <m:t>𝑓</m:t>
                                  </m:r>
                                  <m:r>
                                    <a:rPr lang="en-US" altLang="zh-CN" sz="2700" b="0" i="1" dirty="0" smtClean="0">
                                      <a:latin typeface="Cambria Math" panose="02040503050406030204" charset="0"/>
                                      <a:ea typeface="Cambria Math" panose="02040503050406030204" charset="0"/>
                                    </a:rPr>
                                    <m:t>(</m:t>
                                  </m:r>
                                  <m:r>
                                    <a:rPr lang="en-US" altLang="zh-CN" sz="2700" b="0" i="1" dirty="0" smtClean="0">
                                      <a:latin typeface="Cambria Math" panose="02040503050406030204" charset="0"/>
                                      <a:ea typeface="Cambria Math" panose="02040503050406030204" charset="0"/>
                                    </a:rPr>
                                    <m:t>𝑡</m:t>
                                  </m:r>
                                  <m:r>
                                    <a:rPr lang="en-US" altLang="zh-CN" sz="2700" b="0" i="1" dirty="0" smtClean="0">
                                      <a:latin typeface="Cambria Math" panose="02040503050406030204" charset="0"/>
                                      <a:ea typeface="Cambria Math" panose="02040503050406030204" charset="0"/>
                                    </a:rPr>
                                    <m:t>)</m:t>
                                  </m:r>
                                </m:e>
                              </m:acc>
                              <m:sSup>
                                <m:sSupPr>
                                  <m:ctrlPr>
                                    <a:rPr lang="en-US" altLang="zh-CN" sz="2700" b="0" i="1" dirty="0" smtClean="0">
                                      <a:latin typeface="Cambria Math" panose="02040503050406030204" charset="0"/>
                                      <a:ea typeface="楷体" panose="02010609060101010101" pitchFamily="49" charset="-122"/>
                                    </a:rPr>
                                  </m:ctrlPr>
                                </m:sSupPr>
                                <m:e>
                                  <m:r>
                                    <a:rPr lang="en-US" altLang="zh-CN" sz="2700" b="0" i="1" dirty="0" smtClean="0">
                                      <a:latin typeface="Cambria Math" panose="02040503050406030204" charset="0"/>
                                      <a:ea typeface="楷体" panose="02010609060101010101" pitchFamily="49" charset="-122"/>
                                    </a:rPr>
                                    <m:t>𝑒</m:t>
                                  </m:r>
                                </m:e>
                                <m:sup>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楷体" panose="02010609060101010101" pitchFamily="49" charset="-122"/>
                                    </a:rPr>
                                    <m:t>𝑖</m:t>
                                  </m:r>
                                  <m:r>
                                    <a:rPr lang="zh-CN" altLang="en-US" sz="2700" b="0" i="1" dirty="0" smtClean="0">
                                      <a:latin typeface="Cambria Math" panose="02040503050406030204" charset="0"/>
                                      <a:ea typeface="楷体" panose="02010609060101010101" pitchFamily="49" charset="-122"/>
                                    </a:rPr>
                                    <m:t>𝜔</m:t>
                                  </m:r>
                                  <m:r>
                                    <a:rPr lang="en-US" altLang="zh-CN" sz="2700" b="0" i="1" dirty="0" smtClean="0">
                                      <a:latin typeface="Cambria Math" panose="02040503050406030204" charset="0"/>
                                      <a:ea typeface="楷体" panose="02010609060101010101" pitchFamily="49" charset="-122"/>
                                    </a:rPr>
                                    <m:t>𝑡</m:t>
                                  </m:r>
                                </m:sup>
                              </m:sSup>
                              <m:r>
                                <a:rPr lang="en-US" altLang="zh-CN" sz="2700" b="0" i="1" dirty="0" smtClean="0">
                                  <a:latin typeface="Cambria Math" panose="02040503050406030204" charset="0"/>
                                  <a:ea typeface="楷体" panose="02010609060101010101" pitchFamily="49" charset="-122"/>
                                </a:rPr>
                                <m:t>𝑑𝑡</m:t>
                              </m:r>
                            </m:e>
                          </m:nary>
                        </m:e>
                      </m:acc>
                      <m:r>
                        <a:rPr lang="en-US" altLang="zh-CN" sz="2700" i="1" smtClean="0">
                          <a:latin typeface="Cambria Math" panose="02040503050406030204" charset="0"/>
                          <a:ea typeface="Cambria Math" panose="02040503050406030204" charset="0"/>
                          <a:cs typeface="Cambria Math" panose="02040503050406030204" charset="0"/>
                        </a:rPr>
                        <m:t>=</m:t>
                      </m:r>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i="1" smtClean="0">
                                  <a:latin typeface="Cambria Math" panose="02040503050406030204" charset="0"/>
                                  <a:ea typeface="Cambria Math" panose="02040503050406030204" charset="0"/>
                                  <a:cs typeface="Cambria Math" panose="02040503050406030204" charset="0"/>
                                </a:rPr>
                                <m:t>𝑓</m:t>
                              </m:r>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𝑡</m:t>
                              </m:r>
                              <m:r>
                                <a:rPr lang="en-US" altLang="zh-CN" sz="2700" i="1" smtClean="0">
                                  <a:latin typeface="Cambria Math" panose="02040503050406030204" charset="0"/>
                                  <a:ea typeface="Cambria Math" panose="02040503050406030204" charset="0"/>
                                  <a:cs typeface="Cambria Math" panose="02040503050406030204" charset="0"/>
                                </a:rPr>
                                <m:t>)</m:t>
                              </m:r>
                            </m:e>
                          </m:acc>
                          <m:r>
                            <a:rPr lang="en-US" altLang="zh-CN" sz="2700" i="1" smtClean="0">
                              <a:latin typeface="Cambria Math" panose="02040503050406030204" charset="0"/>
                              <a:ea typeface="Cambria Math" panose="02040503050406030204" charset="0"/>
                              <a:cs typeface="Cambria Math" panose="02040503050406030204" charset="0"/>
                            </a:rPr>
                            <m:t>]</m:t>
                          </m:r>
                        </m:e>
                      </m:acc>
                      <m:r>
                        <a:rPr lang="en-US" altLang="zh-CN" sz="2700" i="1" smtClean="0">
                          <a:latin typeface="Cambria Math" panose="02040503050406030204" charset="0"/>
                          <a:ea typeface="Cambria Math" panose="02040503050406030204" charset="0"/>
                          <a:cs typeface="Cambria Math" panose="02040503050406030204" charset="0"/>
                        </a:rPr>
                        <m:t>            </m:t>
                      </m:r>
                    </m:oMath>
                  </m:oMathPara>
                </a14:m>
                <a:endParaRPr lang="en-US" altLang="zh-CN" sz="2700" i="1" smtClean="0">
                  <a:latin typeface="Cambria Math" panose="02040503050406030204" charset="0"/>
                  <a:ea typeface="Cambria Math" panose="02040503050406030204"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257175" y="2774315"/>
                <a:ext cx="9658350" cy="27971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457835" y="5648960"/>
                <a:ext cx="8203565" cy="523240"/>
              </a:xfrm>
              <a:prstGeom prst="rect">
                <a:avLst/>
              </a:prstGeom>
              <a:noFill/>
            </p:spPr>
            <p:txBody>
              <a:bodyPr wrap="square" rtlCol="0" anchor="t">
                <a:spAutoFit/>
              </a:bodyPr>
              <a:p>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i="1" smtClean="0">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i="1" smtClean="0">
                        <a:latin typeface="Cambria Math" panose="02040503050406030204" charset="0"/>
                        <a:ea typeface="Cambria Math" panose="02040503050406030204" charset="0"/>
                      </a:rPr>
                      <m:t>[</m:t>
                    </m:r>
                    <m:sSup>
                      <m:sSupPr>
                        <m:ctrlPr>
                          <a:rPr lang="en-US" altLang="zh-CN" sz="2700" i="1" smtClean="0">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𝐹</m:t>
                    </m:r>
                    <m:r>
                      <a:rPr lang="en-US" altLang="zh-CN" sz="2700" i="1" smtClean="0">
                        <a:latin typeface="Cambria Math" panose="02040503050406030204" charset="0"/>
                        <a:ea typeface="Cambria Math" panose="02040503050406030204" charset="0"/>
                      </a:rPr>
                      <m:t>(</m:t>
                    </m:r>
                    <m:r>
                      <a:rPr lang="zh-CN" altLang="en-US" sz="2700" b="0" i="1" dirty="0" smtClean="0">
                        <a:latin typeface="Cambria Math" panose="02040503050406030204" charset="0"/>
                        <a:ea typeface="楷体" panose="02010609060101010101" pitchFamily="49" charset="-122"/>
                      </a:rPr>
                      <m:t>𝜔</m:t>
                    </m:r>
                    <m:r>
                      <a:rPr lang="en-US" altLang="zh-CN" sz="2700" b="0" i="1" dirty="0" smtClean="0">
                        <a:latin typeface="Cambria Math" panose="02040503050406030204" charset="0"/>
                        <a:ea typeface="楷体" panose="02010609060101010101" pitchFamily="49" charset="-122"/>
                      </a:rPr>
                      <m:t>)</m:t>
                    </m:r>
                    <m:r>
                      <a:rPr lang="en-US" altLang="zh-CN" sz="2700" i="1" smtClean="0">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cs typeface="Cambria Math" panose="02040503050406030204" charset="0"/>
                          </a:rPr>
                        </m:ctrlPr>
                      </m:sSupPr>
                      <m:e>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2</m:t>
                        </m:r>
                        <m:r>
                          <a:rPr lang="en-US" altLang="zh-CN" sz="2700" i="1">
                            <a:latin typeface="Cambria Math" panose="02040503050406030204" charset="0"/>
                            <a:ea typeface="Cambria Math" panose="02040503050406030204" charset="0"/>
                            <a:cs typeface="Cambria Math" panose="02040503050406030204" charset="0"/>
                          </a:rPr>
                          <m:t>𝜋</m:t>
                        </m:r>
                        <m:r>
                          <a:rPr lang="en-US" altLang="zh-CN" sz="2700" i="1">
                            <a:latin typeface="Cambria Math" panose="02040503050406030204" charset="0"/>
                            <a:ea typeface="Cambria Math" panose="02040503050406030204" charset="0"/>
                            <a:cs typeface="Cambria Math" panose="02040503050406030204" charset="0"/>
                          </a:rPr>
                          <m:t>)</m:t>
                        </m:r>
                      </m:e>
                      <m:sup>
                        <m:r>
                          <a:rPr lang="en-US" altLang="zh-CN" sz="2700" i="1">
                            <a:latin typeface="Cambria Math" panose="02040503050406030204" charset="0"/>
                            <a:ea typeface="Cambria Math" panose="02040503050406030204" charset="0"/>
                            <a:cs typeface="Cambria Math" panose="02040503050406030204" charset="0"/>
                          </a:rPr>
                          <m:t>−</m:t>
                        </m:r>
                        <m:r>
                          <a:rPr lang="en-US" altLang="zh-CN" sz="2700" i="1">
                            <a:latin typeface="Cambria Math" panose="02040503050406030204" charset="0"/>
                            <a:ea typeface="Cambria Math" panose="02040503050406030204" charset="0"/>
                            <a:cs typeface="Cambria Math" panose="02040503050406030204" charset="0"/>
                          </a:rPr>
                          <m:t>1</m:t>
                        </m:r>
                      </m:sup>
                    </m:sSup>
                    <m:r>
                      <a:rPr lang="en-US" altLang="zh-CN" sz="2700" i="1">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𝐹</m:t>
                    </m:r>
                    <m:r>
                      <a:rPr lang="en-US" altLang="zh-CN" sz="2700" i="1" smtClean="0">
                        <a:latin typeface="Cambria Math" panose="02040503050406030204" charset="0"/>
                        <a:ea typeface="Cambria Math" panose="02040503050406030204" charset="0"/>
                      </a:rPr>
                      <m:t>(−</m:t>
                    </m:r>
                    <m:r>
                      <a:rPr lang="zh-CN" altLang="en-US" sz="2700" b="0" i="1" dirty="0" smtClean="0">
                        <a:latin typeface="Cambria Math" panose="02040503050406030204" charset="0"/>
                        <a:ea typeface="楷体" panose="02010609060101010101" pitchFamily="49" charset="-122"/>
                      </a:rPr>
                      <m:t>𝜔</m:t>
                    </m:r>
                    <m:r>
                      <a:rPr lang="en-US" altLang="zh-CN" sz="2700" i="1" smtClean="0">
                        <a:latin typeface="Cambria Math" panose="02040503050406030204" charset="0"/>
                        <a:ea typeface="Cambria Math" panose="02040503050406030204" charset="0"/>
                      </a:rPr>
                      <m:t>)]</m:t>
                    </m:r>
                  </m:oMath>
                </a14:m>
                <a:endParaRPr lang="en-US" altLang="zh-CN" sz="2700" dirty="0">
                  <a:solidFill>
                    <a:srgbClr val="FF0000"/>
                  </a:solidFill>
                  <a:latin typeface="楷体" panose="02010609060101010101" pitchFamily="49" charset="-122"/>
                  <a:ea typeface="楷体" panose="02010609060101010101" pitchFamily="49" charset="-122"/>
                  <a:sym typeface="+mn-ea"/>
                </a:endParaRPr>
              </a:p>
            </p:txBody>
          </p:sp>
        </mc:Choice>
        <mc:Fallback>
          <p:sp>
            <p:nvSpPr>
              <p:cNvPr id="24" name="文本框 23"/>
              <p:cNvSpPr txBox="1">
                <a:spLocks noRot="1" noChangeAspect="1" noMove="1" noResize="1" noEditPoints="1" noAdjustHandles="1" noChangeArrowheads="1" noChangeShapeType="1" noTextEdit="1"/>
              </p:cNvSpPr>
              <p:nvPr/>
            </p:nvSpPr>
            <p:spPr>
              <a:xfrm>
                <a:off x="457835" y="5648960"/>
                <a:ext cx="8203565" cy="52324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53864"/>
            <a:ext cx="9088711" cy="516645"/>
            <a:chOff x="0" y="82323"/>
            <a:chExt cx="9088711" cy="516645"/>
          </a:xfrm>
        </p:grpSpPr>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3" name="标题 1"/>
              <p:cNvSpPr txBox="1"/>
              <p:nvPr/>
            </p:nvSpPr>
            <p:spPr>
              <a:xfrm>
                <a:off x="1125220" y="4690110"/>
                <a:ext cx="7226935" cy="6597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i="1">
                            <a:latin typeface="Cambria Math" panose="02040503050406030204" charset="0"/>
                            <a:ea typeface="Cambria Math" panose="02040503050406030204" charset="0"/>
                          </a:rPr>
                          <m:t>−</m:t>
                        </m:r>
                        <m:sSub>
                          <m:sSubPr>
                            <m:ctrlPr>
                              <a:rPr lang="en-US" altLang="zh-CN" sz="2700" i="1" smtClean="0">
                                <a:latin typeface="Cambria Math" panose="02040503050406030204" charset="0"/>
                                <a:ea typeface="Cambria Math" panose="02040503050406030204" charset="0"/>
                              </a:rPr>
                            </m:ctrlPr>
                          </m:sSubPr>
                          <m:e>
                            <m:r>
                              <a:rPr lang="zh-CN" altLang="en-US" sz="270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sSup>
                      <m:sSupPr>
                        <m:ctrlPr>
                          <a:rPr lang="en-US" altLang="zh-CN" sz="2700" b="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𝑖</m:t>
                        </m:r>
                        <m:sSub>
                          <m:sSubPr>
                            <m:ctrlPr>
                              <a:rPr lang="en-US" altLang="zh-CN" sz="2700" b="0" i="1" smtClean="0">
                                <a:latin typeface="Cambria Math" panose="02040503050406030204" charset="0"/>
                                <a:ea typeface="Cambria Math" panose="02040503050406030204" charset="0"/>
                              </a:rPr>
                            </m:ctrlPr>
                          </m:sSubPr>
                          <m:e>
                            <m:r>
                              <a:rPr lang="zh-CN" altLang="en-US" sz="2700" b="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𝑡</m:t>
                        </m:r>
                      </m:sup>
                    </m:sSup>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m:t>
                    </m:r>
                  </m:oMath>
                </a14:m>
                <a:endParaRPr lang="zh-CN" altLang="en-US" sz="2700" dirty="0">
                  <a:latin typeface="楷体" panose="02010609060101010101" pitchFamily="49" charset="-122"/>
                  <a:ea typeface="楷体" panose="02010609060101010101" pitchFamily="49" charset="-122"/>
                </a:endParaRPr>
              </a:p>
              <a:p>
                <a:pPr>
                  <a:lnSpc>
                    <a:spcPct val="150000"/>
                  </a:lnSpc>
                </a:pPr>
                <a:endParaRPr lang="zh-CN" altLang="en-US" sz="2700" b="0" i="1" smtClean="0">
                  <a:solidFill>
                    <a:srgbClr val="FF0000"/>
                  </a:solidFill>
                  <a:latin typeface="Cambria Math" panose="02040503050406030204" charset="0"/>
                  <a:ea typeface="MS Mincho" panose="02020609040205080304" charset="-128"/>
                  <a:cs typeface="Cambria Math" panose="02040503050406030204" charset="0"/>
                </a:endParaRPr>
              </a:p>
            </p:txBody>
          </p:sp>
        </mc:Choice>
        <mc:Fallback>
          <p:sp>
            <p:nvSpPr>
              <p:cNvPr id="3" name="标题 1"/>
              <p:cNvSpPr txBox="1">
                <a:spLocks noRot="1" noChangeAspect="1" noMove="1" noResize="1" noEditPoints="1" noAdjustHandles="1" noChangeArrowheads="1" noChangeShapeType="1" noTextEdit="1"/>
              </p:cNvSpPr>
              <p:nvPr/>
            </p:nvSpPr>
            <p:spPr>
              <a:xfrm>
                <a:off x="1125220" y="4690110"/>
                <a:ext cx="7226935" cy="659765"/>
              </a:xfrm>
              <a:prstGeom prst="rect">
                <a:avLst/>
              </a:prstGeom>
              <a:blipFill rotWithShape="1">
                <a:blip r:embed="rId1"/>
                <a:stretch>
                  <a:fillRect t="-44081" b="-441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9845" y="227965"/>
                <a:ext cx="8543925"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latin typeface="楷体" panose="02010609060101010101" pitchFamily="49" charset="-122"/>
                    <a:ea typeface="楷体" panose="02010609060101010101" pitchFamily="49" charset="-122"/>
                  </a:rPr>
                  <a:t>3.1</a:t>
                </a:r>
                <a:r>
                  <a:rPr lang="zh-CN" altLang="en-US" sz="2700" dirty="0">
                    <a:latin typeface="楷体" panose="02010609060101010101" pitchFamily="49" charset="-122"/>
                    <a:ea typeface="楷体" panose="02010609060101010101" pitchFamily="49" charset="-122"/>
                  </a:rPr>
                  <a:t>、</a:t>
                </a:r>
                <a:r>
                  <a:rPr lang="zh-CN" altLang="en-US" sz="2700" dirty="0">
                    <a:solidFill>
                      <a:srgbClr val="FF0000"/>
                    </a:solidFill>
                    <a:latin typeface="楷体" panose="02010609060101010101" pitchFamily="49" charset="-122"/>
                    <a:ea typeface="楷体" panose="02010609060101010101" pitchFamily="49" charset="-122"/>
                  </a:rPr>
                  <a:t>位移</a:t>
                </a:r>
                <a:r>
                  <a:rPr lang="zh-CN" altLang="en-US" sz="2700" dirty="0">
                    <a:latin typeface="楷体" panose="02010609060101010101" pitchFamily="49" charset="-122"/>
                    <a:ea typeface="楷体" panose="02010609060101010101" pitchFamily="49" charset="-122"/>
                  </a:rPr>
                  <a:t>  </a:t>
                </a:r>
                <a14:m>
                  <m:oMath xmlns:m="http://schemas.openxmlformats.org/officeDocument/2006/math">
                    <m:r>
                      <a:rPr lang="en-US" altLang="zh-CN" sz="2700" i="1" smtClean="0">
                        <a:latin typeface="Cambria Math" panose="02040503050406030204" charset="0"/>
                        <a:ea typeface="Cambria Math" panose="02040503050406030204" charset="0"/>
                      </a:rPr>
                      <m:t>ℱ</m:t>
                    </m:r>
                    <m:d>
                      <m:dPr>
                        <m:begChr m:val="["/>
                        <m:endChr m:val="]"/>
                        <m:ctrlPr>
                          <a:rPr lang="en-US" altLang="zh-CN" sz="270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𝑡</m:t>
                            </m:r>
                          </m:e>
                          <m:sub>
                            <m:r>
                              <a:rPr lang="en-US" altLang="zh-CN" sz="2700" b="0" i="1" smtClean="0">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sSup>
                      <m:sSupPr>
                        <m:ctrlPr>
                          <a:rPr lang="en-US" altLang="zh-CN" sz="2700" b="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𝑖</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𝑡</m:t>
                            </m:r>
                          </m:e>
                          <m:sub>
                            <m:r>
                              <a:rPr lang="en-US" altLang="zh-CN" sz="2700" b="0" i="1" smtClean="0">
                                <a:latin typeface="Cambria Math" panose="02040503050406030204" charset="0"/>
                                <a:ea typeface="Cambria Math" panose="02040503050406030204" charset="0"/>
                              </a:rPr>
                              <m:t>0</m:t>
                            </m:r>
                          </m:sub>
                        </m:sSub>
                        <m:r>
                          <a:rPr lang="zh-CN" altLang="en-US" sz="2700" b="0" i="1" smtClean="0">
                            <a:latin typeface="Cambria Math" panose="02040503050406030204" charset="0"/>
                            <a:ea typeface="Cambria Math" panose="02040503050406030204" charset="0"/>
                          </a:rPr>
                          <m:t>𝜔</m:t>
                        </m:r>
                      </m:sup>
                    </m:sSup>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oMath>
                </a14:m>
                <a:endParaRPr lang="zh-CN" altLang="en-US" sz="27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9845" y="227965"/>
                <a:ext cx="8543925" cy="74549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509137" y="842211"/>
                <a:ext cx="5775158"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i="1" smtClean="0">
                        <a:latin typeface="Cambria Math" panose="02040503050406030204" charset="0"/>
                        <a:ea typeface="Cambria Math" panose="02040503050406030204" charset="0"/>
                      </a:rPr>
                      <m:t>ℱ</m:t>
                    </m:r>
                    <m:d>
                      <m:dPr>
                        <m:begChr m:val="["/>
                        <m:endChr m:val="]"/>
                        <m:ctrlPr>
                          <a:rPr lang="en-US" altLang="zh-CN" sz="270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𝑡</m:t>
                            </m:r>
                          </m:e>
                          <m:sub>
                            <m:r>
                              <a:rPr lang="en-US" altLang="zh-CN" sz="2700" b="0" i="1" smtClean="0">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b="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zh-CN" altLang="en-US" sz="2700" i="1">
                                <a:latin typeface="Cambria Math" panose="02040503050406030204" charset="0"/>
                                <a:ea typeface="Cambria Math" panose="02040503050406030204" charset="0"/>
                              </a:rPr>
                              <m:t>𝜔</m:t>
                            </m:r>
                          </m:sup>
                        </m:sSup>
                        <m:r>
                          <a:rPr lang="en-US" altLang="zh-CN" sz="2700" b="0" i="1" smtClean="0">
                            <a:latin typeface="Cambria Math" panose="02040503050406030204" charset="0"/>
                            <a:ea typeface="Cambria Math" panose="02040503050406030204" charset="0"/>
                          </a:rPr>
                          <m:t>𝑑𝑡</m:t>
                        </m:r>
                      </m:e>
                    </m:nary>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09137" y="842211"/>
                <a:ext cx="5775158" cy="745490"/>
              </a:xfrm>
              <a:prstGeom prst="rect">
                <a:avLst/>
              </a:prstGeom>
              <a:blipFill rotWithShape="1">
                <a:blip r:embed="rId3"/>
                <a:stretch>
                  <a:fillRect l="-9" t="-4371" r="6" b="-4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6347738" y="821821"/>
                <a:ext cx="2004651"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700" dirty="0">
                    <a:latin typeface="楷体" panose="02010609060101010101" pitchFamily="49" charset="-122"/>
                    <a:ea typeface="楷体" panose="02010609060101010101" pitchFamily="49" charset="-122"/>
                  </a:rPr>
                  <a:t>令</a:t>
                </a:r>
                <a14:m>
                  <m:oMath xmlns:m="http://schemas.openxmlformats.org/officeDocument/2006/math">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𝑢</m:t>
                    </m:r>
                  </m:oMath>
                </a14:m>
                <a:endParaRPr lang="zh-CN" altLang="en-US" sz="27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6347738" y="821821"/>
                <a:ext cx="2004651" cy="745490"/>
              </a:xfrm>
              <a:prstGeom prst="rect">
                <a:avLst/>
              </a:prstGeom>
              <a:blipFill rotWithShape="1">
                <a:blip r:embed="rId4"/>
                <a:stretch>
                  <a:fillRect l="-14" t="-18" r="12"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2412496" y="1587701"/>
                <a:ext cx="3822833"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b="0" i="1" smtClean="0">
                        <a:latin typeface="Cambria Math" panose="02040503050406030204" charset="0"/>
                        <a:ea typeface="Cambria Math" panose="02040503050406030204" charset="0"/>
                      </a:rPr>
                      <m:t>=</m:t>
                    </m:r>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b="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𝑢</m:t>
                        </m:r>
                        <m:r>
                          <a:rPr lang="en-US" altLang="zh-CN" sz="2700" b="0" i="1" smtClean="0">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𝑢</m:t>
                            </m:r>
                            <m:r>
                              <a:rPr lang="en-US" altLang="zh-CN" sz="2700" b="0" i="1" smtClean="0">
                                <a:latin typeface="Cambria Math" panose="02040503050406030204" charset="0"/>
                                <a:ea typeface="Cambria Math" panose="02040503050406030204" charset="0"/>
                              </a:rPr>
                              <m:t>+</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m:t>
                            </m:r>
                          </m:sup>
                        </m:sSup>
                        <m:r>
                          <a:rPr lang="en-US" altLang="zh-CN" sz="2700" b="0" i="1" smtClean="0">
                            <a:latin typeface="Cambria Math" panose="02040503050406030204" charset="0"/>
                            <a:ea typeface="Cambria Math" panose="02040503050406030204" charset="0"/>
                          </a:rPr>
                          <m:t>𝑑𝑢</m:t>
                        </m:r>
                      </m:e>
                    </m:nary>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2412496" y="1587701"/>
                <a:ext cx="3822833" cy="745490"/>
              </a:xfrm>
              <a:prstGeom prst="rect">
                <a:avLst/>
              </a:prstGeom>
              <a:blipFill rotWithShape="1">
                <a:blip r:embed="rId5"/>
                <a:stretch>
                  <a:fillRect l="-3" t="-4371" r="7" b="-4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412496" y="2309710"/>
                <a:ext cx="4156623"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b="0" i="1" smtClean="0">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zh-CN" altLang="en-US" sz="2700" i="1">
                            <a:latin typeface="Cambria Math" panose="02040503050406030204" charset="0"/>
                            <a:ea typeface="Cambria Math" panose="02040503050406030204" charset="0"/>
                          </a:rPr>
                          <m:t>𝜔</m:t>
                        </m:r>
                      </m:sup>
                    </m:sSup>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b="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𝑢</m:t>
                        </m:r>
                        <m:r>
                          <a:rPr lang="en-US" altLang="zh-CN" sz="2700" b="0" i="1" smtClean="0">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𝑢</m:t>
                            </m:r>
                          </m:sup>
                        </m:sSup>
                        <m:r>
                          <a:rPr lang="en-US" altLang="zh-CN" sz="2700" b="0" i="1" smtClean="0">
                            <a:latin typeface="Cambria Math" panose="02040503050406030204" charset="0"/>
                            <a:ea typeface="Cambria Math" panose="02040503050406030204" charset="0"/>
                          </a:rPr>
                          <m:t>𝑑𝑢</m:t>
                        </m:r>
                      </m:e>
                    </m:nary>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412496" y="2309710"/>
                <a:ext cx="4156623" cy="745490"/>
              </a:xfrm>
              <a:prstGeom prst="rect">
                <a:avLst/>
              </a:prstGeom>
              <a:blipFill rotWithShape="1">
                <a:blip r:embed="rId6"/>
                <a:stretch>
                  <a:fillRect l="-3" t="-4373" r="1" b="-44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6406980" y="2374397"/>
                <a:ext cx="2524262" cy="745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700" b="0" i="1" smtClean="0">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zh-CN" altLang="en-US" sz="2700" i="1">
                              <a:latin typeface="Cambria Math" panose="02040503050406030204" charset="0"/>
                              <a:ea typeface="Cambria Math" panose="02040503050406030204" charset="0"/>
                            </a:rPr>
                            <m:t>𝜔</m:t>
                          </m:r>
                        </m:sup>
                      </m:sSup>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oMath>
                  </m:oMathPara>
                </a14:m>
                <a:endParaRPr lang="zh-CN" altLang="en-US" sz="27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6406980" y="2374397"/>
                <a:ext cx="2524262" cy="745490"/>
              </a:xfrm>
              <a:prstGeom prst="rect">
                <a:avLst/>
              </a:prstGeom>
              <a:blipFill rotWithShape="1">
                <a:blip r:embed="rId7"/>
                <a:stretch>
                  <a:fillRect l="-18" t="-18" r="24"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125128" y="3265398"/>
                <a:ext cx="8816741" cy="142442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700" dirty="0">
                    <a:latin typeface="楷体" panose="02010609060101010101" pitchFamily="49" charset="-122"/>
                    <a:ea typeface="楷体" panose="02010609060101010101" pitchFamily="49" charset="-122"/>
                  </a:rPr>
                  <a:t>它表明时间函数</a:t>
                </a:r>
                <a14:m>
                  <m:oMath xmlns:m="http://schemas.openxmlformats.org/officeDocument/2006/math">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沿</a:t>
                </a:r>
                <a14:m>
                  <m:oMath xmlns:m="http://schemas.openxmlformats.org/officeDocument/2006/math">
                    <m:r>
                      <a:rPr lang="en-US" altLang="zh-CN" sz="2700" i="1">
                        <a:latin typeface="Cambria Math" panose="02040503050406030204" charset="0"/>
                        <a:ea typeface="Cambria Math" panose="02040503050406030204" charset="0"/>
                      </a:rPr>
                      <m:t>𝑡</m:t>
                    </m:r>
                  </m:oMath>
                </a14:m>
                <a:r>
                  <a:rPr lang="zh-CN" altLang="en-US" sz="2700" dirty="0">
                    <a:latin typeface="楷体" panose="02010609060101010101" pitchFamily="49" charset="-122"/>
                    <a:ea typeface="楷体" panose="02010609060101010101" pitchFamily="49" charset="-122"/>
                  </a:rPr>
                  <a:t>位移</a:t>
                </a:r>
                <a14:m>
                  <m:oMath xmlns:m="http://schemas.openxmlformats.org/officeDocument/2006/math">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oMath>
                </a14:m>
                <a:r>
                  <a:rPr lang="zh-CN" altLang="en-US" sz="2700" dirty="0">
                    <a:latin typeface="楷体" panose="02010609060101010101" pitchFamily="49" charset="-122"/>
                    <a:ea typeface="楷体" panose="02010609060101010101" pitchFamily="49" charset="-122"/>
                  </a:rPr>
                  <a:t>的傅里叶变换</a:t>
                </a:r>
                <a:r>
                  <a:rPr lang="en-US" altLang="zh-CN" sz="2700" dirty="0">
                    <a:latin typeface="楷体" panose="02010609060101010101" pitchFamily="49" charset="-122"/>
                    <a:ea typeface="楷体" panose="02010609060101010101" pitchFamily="49" charset="-122"/>
                  </a:rPr>
                  <a:t>=</a:t>
                </a:r>
                <a:r>
                  <a:rPr lang="en-US" altLang="zh-CN" sz="2700" dirty="0">
                    <a:ea typeface="Cambria Math" panose="02040503050406030204" charset="0"/>
                  </a:rPr>
                  <a:t> </a:t>
                </a:r>
                <a14:m>
                  <m:oMath xmlns:m="http://schemas.openxmlformats.org/officeDocument/2006/math">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的傅里叶变换乘以因子</a:t>
                </a:r>
                <a14:m>
                  <m:oMath xmlns:m="http://schemas.openxmlformats.org/officeDocument/2006/math">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zh-CN" altLang="en-US" sz="2700" i="1">
                            <a:latin typeface="Cambria Math" panose="02040503050406030204" charset="0"/>
                            <a:ea typeface="Cambria Math" panose="02040503050406030204" charset="0"/>
                          </a:rPr>
                          <m:t>𝜔</m:t>
                        </m:r>
                      </m:sup>
                    </m:sSup>
                  </m:oMath>
                </a14:m>
                <a:r>
                  <a:rPr lang="zh-CN" altLang="en-US" sz="2700" dirty="0">
                    <a:latin typeface="楷体" panose="02010609060101010101" pitchFamily="49" charset="-122"/>
                    <a:ea typeface="楷体" panose="02010609060101010101" pitchFamily="49" charset="-122"/>
                  </a:rPr>
                  <a:t>。这个性质也称为时域上的位移性质。</a:t>
                </a:r>
                <a:endParaRPr lang="zh-CN" altLang="en-US" sz="27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125128" y="3265398"/>
                <a:ext cx="8816741" cy="1424423"/>
              </a:xfrm>
              <a:prstGeom prst="rect">
                <a:avLst/>
              </a:prstGeom>
              <a:blipFill rotWithShape="1">
                <a:blip r:embed="rId8"/>
                <a:stretch>
                  <a:fillRect t="-16" r="5"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307" y="5256826"/>
                <a:ext cx="8710864" cy="142442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700" dirty="0">
                    <a:latin typeface="楷体" panose="02010609060101010101" pitchFamily="49" charset="-122"/>
                    <a:ea typeface="楷体" panose="02010609060101010101" pitchFamily="49" charset="-122"/>
                  </a:rPr>
                  <a:t>它表明频谱函数</a:t>
                </a:r>
                <a14:m>
                  <m:oMath xmlns:m="http://schemas.openxmlformats.org/officeDocument/2006/math">
                    <m:r>
                      <a:rPr lang="en-US" altLang="zh-CN" sz="2700" i="1">
                        <a:latin typeface="Cambria Math" panose="02040503050406030204" charset="0"/>
                        <a:ea typeface="Cambria Math" panose="02040503050406030204" charset="0"/>
                      </a:rPr>
                      <m:t>𝐹</m:t>
                    </m:r>
                    <m:r>
                      <a:rPr lang="en-US" altLang="zh-CN" sz="2700" i="1">
                        <a:latin typeface="Cambria Math" panose="02040503050406030204" charset="0"/>
                        <a:ea typeface="Cambria Math" panose="02040503050406030204" charset="0"/>
                      </a:rPr>
                      <m:t>(</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沿</a:t>
                </a:r>
                <a14:m>
                  <m:oMath xmlns:m="http://schemas.openxmlformats.org/officeDocument/2006/math">
                    <m:r>
                      <a:rPr lang="zh-CN" altLang="en-US" sz="2700" i="1">
                        <a:latin typeface="Cambria Math" panose="02040503050406030204" charset="0"/>
                        <a:ea typeface="Cambria Math" panose="02040503050406030204" charset="0"/>
                      </a:rPr>
                      <m:t>𝜔</m:t>
                    </m:r>
                  </m:oMath>
                </a14:m>
                <a:r>
                  <a:rPr lang="zh-CN" altLang="en-US" sz="2700" dirty="0">
                    <a:latin typeface="楷体" panose="02010609060101010101" pitchFamily="49" charset="-122"/>
                    <a:ea typeface="楷体" panose="02010609060101010101" pitchFamily="49" charset="-122"/>
                  </a:rPr>
                  <a:t>轴位移</a:t>
                </a:r>
                <a14:m>
                  <m:oMath xmlns:m="http://schemas.openxmlformats.org/officeDocument/2006/math">
                    <m:sSub>
                      <m:sSubPr>
                        <m:ctrlPr>
                          <a:rPr lang="en-US" altLang="zh-CN" sz="2700" i="1">
                            <a:latin typeface="Cambria Math" panose="02040503050406030204" charset="0"/>
                            <a:ea typeface="Cambria Math" panose="02040503050406030204" charset="0"/>
                          </a:rPr>
                        </m:ctrlPr>
                      </m:sSubPr>
                      <m:e>
                        <m:r>
                          <a:rPr lang="zh-CN" altLang="en-US" sz="2700" i="1">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oMath>
                </a14:m>
                <a:r>
                  <a:rPr lang="zh-CN" altLang="en-US" sz="2700" dirty="0">
                    <a:latin typeface="楷体" panose="02010609060101010101" pitchFamily="49" charset="-122"/>
                    <a:ea typeface="楷体" panose="02010609060101010101" pitchFamily="49" charset="-122"/>
                  </a:rPr>
                  <a:t>的傅里叶逆变换</a:t>
                </a:r>
                <a:r>
                  <a:rPr lang="en-US" altLang="zh-CN" sz="2700" dirty="0">
                    <a:latin typeface="楷体" panose="02010609060101010101" pitchFamily="49" charset="-122"/>
                    <a:ea typeface="楷体" panose="02010609060101010101" pitchFamily="49" charset="-122"/>
                  </a:rPr>
                  <a:t>=</a:t>
                </a:r>
                <a14:m>
                  <m:oMath xmlns:m="http://schemas.openxmlformats.org/officeDocument/2006/math">
                    <m:r>
                      <a:rPr lang="en-US" altLang="zh-CN" sz="2700" i="1">
                        <a:latin typeface="Cambria Math" panose="02040503050406030204" charset="0"/>
                        <a:ea typeface="Cambria Math" panose="02040503050406030204" charset="0"/>
                      </a:rPr>
                      <m:t>𝐹</m:t>
                    </m:r>
                    <m:r>
                      <a:rPr lang="en-US" altLang="zh-CN" sz="2700" i="1">
                        <a:latin typeface="Cambria Math" panose="02040503050406030204" charset="0"/>
                        <a:ea typeface="Cambria Math" panose="02040503050406030204" charset="0"/>
                      </a:rPr>
                      <m:t>(</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sym typeface="+mn-ea"/>
                  </a:rPr>
                  <a:t>的傅里叶逆变换再</a:t>
                </a:r>
                <a:r>
                  <a:rPr lang="zh-CN" altLang="en-US" sz="2700" dirty="0">
                    <a:latin typeface="楷体" panose="02010609060101010101" pitchFamily="49" charset="-122"/>
                    <a:ea typeface="楷体" panose="02010609060101010101" pitchFamily="49" charset="-122"/>
                  </a:rPr>
                  <a:t>乘以因子</a:t>
                </a:r>
                <a14:m>
                  <m:oMath xmlns:m="http://schemas.openxmlformats.org/officeDocument/2006/math">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𝑖</m:t>
                        </m:r>
                        <m:sSub>
                          <m:sSubPr>
                            <m:ctrlPr>
                              <a:rPr lang="en-US" altLang="zh-CN" sz="2700" b="0" i="1" smtClean="0">
                                <a:latin typeface="Cambria Math" panose="02040503050406030204" charset="0"/>
                                <a:ea typeface="Cambria Math" panose="02040503050406030204" charset="0"/>
                              </a:rPr>
                            </m:ctrlPr>
                          </m:sSubPr>
                          <m:e>
                            <m:r>
                              <a:rPr lang="zh-CN" altLang="en-US" sz="2700" b="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𝑡</m:t>
                        </m:r>
                      </m:sup>
                    </m:sSup>
                  </m:oMath>
                </a14:m>
                <a:r>
                  <a:rPr lang="zh-CN" altLang="en-US" sz="2700" dirty="0">
                    <a:latin typeface="楷体" panose="02010609060101010101" pitchFamily="49" charset="-122"/>
                    <a:ea typeface="楷体" panose="02010609060101010101" pitchFamily="49" charset="-122"/>
                  </a:rPr>
                  <a:t>。这个性质也称为频域上的位移性质</a:t>
                </a:r>
                <a:endParaRPr lang="zh-CN" altLang="en-US" sz="27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307" y="5256826"/>
                <a:ext cx="8710864" cy="1424423"/>
              </a:xfrm>
              <a:prstGeom prst="rect">
                <a:avLst/>
              </a:prstGeom>
              <a:blipFill rotWithShape="1">
                <a:blip r:embed="rId9"/>
                <a:stretch>
                  <a:fillRect l="4" t="-21" r="3" b="2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0" grpId="0"/>
      <p:bldP spid="12" grpId="0"/>
      <p:bldP spid="13" grpId="0"/>
      <p:bldP spid="14" grpId="0"/>
      <p:bldP spid="15" grpId="0"/>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0" y="103505"/>
                <a:ext cx="9352280" cy="554355"/>
              </a:xfrm>
              <a:prstGeom prst="rect">
                <a:avLst/>
              </a:prstGeom>
              <a:noFill/>
            </p:spPr>
            <p:txBody>
              <a:bodyPr wrap="square" rtlCol="0" anchor="t">
                <a:spAutoFit/>
              </a:bodyPr>
              <a:p>
                <a:r>
                  <a:rPr lang="en-US" altLang="zh-CN" sz="2700" dirty="0">
                    <a:latin typeface="楷体" panose="02010609060101010101" pitchFamily="49" charset="-122"/>
                    <a:ea typeface="楷体" panose="02010609060101010101" pitchFamily="49" charset="-122"/>
                    <a:sym typeface="+mn-ea"/>
                  </a:rPr>
                  <a:t>3.2</a:t>
                </a:r>
                <a:r>
                  <a:rPr lang="zh-CN" altLang="en-US" sz="2700" dirty="0">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相变</a:t>
                </a:r>
                <a:r>
                  <a:rPr lang="en-US" altLang="zh-CN" sz="2700" dirty="0">
                    <a:solidFill>
                      <a:srgbClr val="FF0000"/>
                    </a:solidFill>
                    <a:latin typeface="楷体" panose="02010609060101010101" pitchFamily="49" charset="-122"/>
                    <a:ea typeface="楷体" panose="02010609060101010101" pitchFamily="49" charset="-122"/>
                    <a:sym typeface="+mn-ea"/>
                  </a:rPr>
                  <a:t>  </a:t>
                </a:r>
                <a14:m>
                  <m:oMath xmlns:m="http://schemas.openxmlformats.org/officeDocument/2006/math">
                    <m:r>
                      <a:rPr lang="en-US" altLang="zh-CN" sz="2700" i="1" smtClean="0">
                        <a:latin typeface="Cambria Math" panose="02040503050406030204" charset="0"/>
                        <a:ea typeface="Cambria Math" panose="02040503050406030204" charset="0"/>
                      </a:rPr>
                      <m:t>ℱ</m:t>
                    </m:r>
                    <m:d>
                      <m:dPr>
                        <m:begChr m:val="["/>
                        <m:endChr m:val="]"/>
                        <m:ctrlPr>
                          <a:rPr lang="en-US" altLang="zh-CN" sz="2700" i="1" smtClean="0">
                            <a:latin typeface="Cambria Math" panose="02040503050406030204" charset="0"/>
                            <a:ea typeface="Cambria Math" panose="02040503050406030204" charset="0"/>
                          </a:rPr>
                        </m:ctrlPr>
                      </m:dPr>
                      <m:e>
                        <m:sSup>
                          <m:sSupPr>
                            <m:ctrlPr>
                              <a:rPr lang="en-US" altLang="zh-CN" sz="2700" b="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𝑖</m:t>
                            </m:r>
                            <m:sSub>
                              <m:sSubPr>
                                <m:ctrlPr>
                                  <a:rPr lang="en-US" altLang="zh-CN" sz="2700" b="0" i="1" smtClean="0">
                                    <a:latin typeface="Cambria Math" panose="02040503050406030204" charset="0"/>
                                    <a:ea typeface="Cambria Math" panose="02040503050406030204" charset="0"/>
                                  </a:rPr>
                                </m:ctrlPr>
                              </m:sSubPr>
                              <m:e>
                                <m:r>
                                  <a:rPr lang="zh-CN" altLang="en-US" sz="2700" b="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𝑡</m:t>
                            </m:r>
                          </m:sup>
                        </m:sSup>
                        <m:r>
                          <a:rPr lang="en-US" altLang="zh-CN" sz="2700" b="0" i="1" smtClean="0">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e>
                    </m:d>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i="1">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sSub>
                      <m:sSubPr>
                        <m:ctrlPr>
                          <a:rPr lang="en-US" altLang="zh-CN" sz="2700" i="1" smtClean="0">
                            <a:latin typeface="Cambria Math" panose="02040503050406030204" charset="0"/>
                            <a:ea typeface="Cambria Math" panose="02040503050406030204" charset="0"/>
                          </a:rPr>
                        </m:ctrlPr>
                      </m:sSubPr>
                      <m:e>
                        <m:r>
                          <a:rPr lang="zh-CN" altLang="en-US" sz="270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r>
                      <a:rPr lang="en-US" altLang="zh-CN" sz="2700" i="1">
                        <a:latin typeface="Cambria Math" panose="02040503050406030204" charset="0"/>
                        <a:ea typeface="Cambria Math" panose="02040503050406030204" charset="0"/>
                      </a:rPr>
                      <m:t>)</m:t>
                    </m:r>
                  </m:oMath>
                </a14:m>
                <a:endParaRPr lang="en-US" altLang="zh-CN" sz="2700" dirty="0">
                  <a:solidFill>
                    <a:srgbClr val="FF0000"/>
                  </a:solidFill>
                  <a:latin typeface="楷体" panose="02010609060101010101" pitchFamily="49" charset="-122"/>
                  <a:ea typeface="楷体" panose="02010609060101010101" pitchFamily="49" charset="-122"/>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0" y="103505"/>
                <a:ext cx="9352280" cy="5543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125095" y="2488565"/>
                <a:ext cx="7226935" cy="6597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sSup>
                          <m:sSupPr>
                            <m:ctrlPr>
                              <a:rPr lang="en-US" altLang="zh-CN" sz="2700" b="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𝑒</m:t>
                            </m:r>
                          </m:e>
                          <m:sup>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𝑖</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𝑡</m:t>
                                </m:r>
                              </m:e>
                              <m:sub>
                                <m:r>
                                  <a:rPr lang="en-US" altLang="zh-CN" sz="2700" b="0" i="1" smtClean="0">
                                    <a:latin typeface="Cambria Math" panose="02040503050406030204" charset="0"/>
                                    <a:ea typeface="Cambria Math" panose="02040503050406030204" charset="0"/>
                                  </a:rPr>
                                  <m:t>0</m:t>
                                </m:r>
                              </m:sub>
                            </m:sSub>
                            <m:r>
                              <a:rPr lang="zh-CN" altLang="en-US" sz="2700" b="0" i="1" smtClean="0">
                                <a:latin typeface="Cambria Math" panose="02040503050406030204" charset="0"/>
                                <a:ea typeface="Cambria Math" panose="02040503050406030204" charset="0"/>
                              </a:rPr>
                              <m:t>𝜔</m:t>
                            </m:r>
                          </m:sup>
                        </m:sSup>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en-US" altLang="zh-CN" sz="2700" i="1">
                        <a:latin typeface="Cambria Math" panose="02040503050406030204" charset="0"/>
                        <a:ea typeface="Cambria Math" panose="02040503050406030204" charset="0"/>
                      </a:rPr>
                      <m:t>)</m:t>
                    </m:r>
                  </m:oMath>
                </a14:m>
                <a:endParaRPr lang="zh-CN" altLang="en-US" sz="2700" dirty="0">
                  <a:latin typeface="楷体" panose="02010609060101010101" pitchFamily="49" charset="-122"/>
                  <a:ea typeface="楷体" panose="02010609060101010101" pitchFamily="49" charset="-122"/>
                </a:endParaRPr>
              </a:p>
              <a:p>
                <a:pPr>
                  <a:lnSpc>
                    <a:spcPct val="150000"/>
                  </a:lnSpc>
                </a:pPr>
                <a:endParaRPr lang="zh-CN" altLang="en-US" sz="2700" b="0" i="1" smtClean="0">
                  <a:solidFill>
                    <a:srgbClr val="FF0000"/>
                  </a:solidFill>
                  <a:latin typeface="Cambria Math" panose="02040503050406030204" charset="0"/>
                  <a:ea typeface="MS Mincho" panose="02020609040205080304" charset="-128"/>
                  <a:cs typeface="Cambria Math" panose="02040503050406030204" charset="0"/>
                </a:endParaRPr>
              </a:p>
            </p:txBody>
          </p:sp>
        </mc:Choice>
        <mc:Fallback>
          <p:sp>
            <p:nvSpPr>
              <p:cNvPr id="3" name="标题 1"/>
              <p:cNvSpPr txBox="1">
                <a:spLocks noRot="1" noChangeAspect="1" noMove="1" noResize="1" noEditPoints="1" noAdjustHandles="1" noChangeArrowheads="1" noChangeShapeType="1" noTextEdit="1"/>
              </p:cNvSpPr>
              <p:nvPr/>
            </p:nvSpPr>
            <p:spPr>
              <a:xfrm>
                <a:off x="125095" y="2488565"/>
                <a:ext cx="7226935" cy="659765"/>
              </a:xfrm>
              <a:prstGeom prst="rect">
                <a:avLst/>
              </a:prstGeom>
              <a:blipFill rotWithShape="1">
                <a:blip r:embed="rId2"/>
                <a:stretch>
                  <a:fillRect t="-48797" b="-489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125128" y="1007338"/>
                <a:ext cx="8816741" cy="142442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700" dirty="0">
                    <a:latin typeface="楷体" panose="02010609060101010101" pitchFamily="49" charset="-122"/>
                    <a:ea typeface="楷体" panose="02010609060101010101" pitchFamily="49" charset="-122"/>
                  </a:rPr>
                  <a:t>它表明时间函数</a:t>
                </a:r>
                <a14:m>
                  <m:oMath xmlns:m="http://schemas.openxmlformats.org/officeDocument/2006/math">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sym typeface="+mn-ea"/>
                  </a:rPr>
                  <a:t>乘以因子</a:t>
                </a:r>
                <a:r>
                  <a:rPr lang="en-US" altLang="zh-CN" sz="2700" dirty="0">
                    <a:latin typeface="楷体" panose="02010609060101010101" pitchFamily="49" charset="-122"/>
                    <a:ea typeface="楷体" panose="02010609060101010101" pitchFamily="49" charset="-122"/>
                    <a:sym typeface="+mn-ea"/>
                  </a:rPr>
                  <a:t>(</a:t>
                </a:r>
                <a:r>
                  <a:rPr lang="zh-CN" altLang="en-US" sz="2700" dirty="0">
                    <a:latin typeface="楷体" panose="02010609060101010101" pitchFamily="49" charset="-122"/>
                    <a:ea typeface="楷体" panose="02010609060101010101" pitchFamily="49" charset="-122"/>
                    <a:sym typeface="+mn-ea"/>
                  </a:rPr>
                  <a:t>相变</a:t>
                </a:r>
                <a:r>
                  <a:rPr lang="en-US" altLang="zh-CN" sz="2700" dirty="0">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𝑖</m:t>
                        </m:r>
                        <m:sSub>
                          <m:sSubPr>
                            <m:ctrlPr>
                              <a:rPr lang="en-US" altLang="zh-CN" sz="2700" b="0" i="1" smtClean="0">
                                <a:latin typeface="Cambria Math" panose="02040503050406030204" charset="0"/>
                                <a:ea typeface="Cambria Math" panose="02040503050406030204" charset="0"/>
                              </a:rPr>
                            </m:ctrlPr>
                          </m:sSubPr>
                          <m:e>
                            <m:r>
                              <a:rPr lang="zh-CN" altLang="en-US" sz="2700" b="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r>
                          <a:rPr lang="en-US" altLang="zh-CN" sz="2700" b="0" i="1" smtClean="0">
                            <a:latin typeface="Cambria Math" panose="02040503050406030204" charset="0"/>
                            <a:ea typeface="Cambria Math" panose="02040503050406030204" charset="0"/>
                          </a:rPr>
                          <m:t>𝑡</m:t>
                        </m:r>
                      </m:sup>
                    </m:sSup>
                  </m:oMath>
                </a14:m>
                <a:r>
                  <a:rPr lang="zh-CN" altLang="en-US" sz="2700" dirty="0">
                    <a:latin typeface="楷体" panose="02010609060101010101" pitchFamily="49" charset="-122"/>
                    <a:ea typeface="楷体" panose="02010609060101010101" pitchFamily="49" charset="-122"/>
                  </a:rPr>
                  <a:t>后</a:t>
                </a:r>
                <a:r>
                  <a:rPr lang="zh-CN" altLang="en-US" sz="2700" dirty="0">
                    <a:latin typeface="楷体" panose="02010609060101010101" pitchFamily="49" charset="-122"/>
                    <a:ea typeface="楷体" panose="02010609060101010101" pitchFamily="49" charset="-122"/>
                    <a:sym typeface="+mn-ea"/>
                  </a:rPr>
                  <a:t>的傅里叶变换</a:t>
                </a:r>
                <a:r>
                  <a:rPr lang="en-US" altLang="zh-CN" sz="2700" dirty="0">
                    <a:latin typeface="楷体" panose="02010609060101010101" pitchFamily="49" charset="-122"/>
                    <a:ea typeface="楷体" panose="02010609060101010101" pitchFamily="49" charset="-122"/>
                  </a:rPr>
                  <a:t>=</a:t>
                </a:r>
                <a:r>
                  <a:rPr lang="en-US" altLang="zh-CN" sz="2700" dirty="0">
                    <a:ea typeface="Cambria Math" panose="02040503050406030204" charset="0"/>
                  </a:rPr>
                  <a:t> </a:t>
                </a:r>
                <a14:m>
                  <m:oMath xmlns:m="http://schemas.openxmlformats.org/officeDocument/2006/math">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的傅里叶变换</a:t>
                </a:r>
                <a:r>
                  <a:rPr lang="zh-CN" altLang="en-US" sz="2700" dirty="0">
                    <a:latin typeface="楷体" panose="02010609060101010101" pitchFamily="49" charset="-122"/>
                    <a:ea typeface="楷体" panose="02010609060101010101" pitchFamily="49" charset="-122"/>
                    <a:sym typeface="+mn-ea"/>
                  </a:rPr>
                  <a:t>沿</a:t>
                </a:r>
                <a14:m>
                  <m:oMath xmlns:m="http://schemas.openxmlformats.org/officeDocument/2006/math">
                    <m:r>
                      <a:rPr lang="zh-CN" altLang="en-US" sz="2700" b="0" i="1" smtClean="0">
                        <a:latin typeface="Cambria Math" panose="02040503050406030204" charset="0"/>
                        <a:ea typeface="Cambria Math" panose="02040503050406030204" charset="0"/>
                      </a:rPr>
                      <m:t>𝜔</m:t>
                    </m:r>
                  </m:oMath>
                </a14:m>
                <a:r>
                  <a:rPr lang="zh-CN" altLang="en-US" sz="2700" dirty="0">
                    <a:latin typeface="楷体" panose="02010609060101010101" pitchFamily="49" charset="-122"/>
                    <a:ea typeface="楷体" panose="02010609060101010101" pitchFamily="49" charset="-122"/>
                    <a:sym typeface="+mn-ea"/>
                  </a:rPr>
                  <a:t>位移</a:t>
                </a:r>
                <a14:m>
                  <m:oMath xmlns:m="http://schemas.openxmlformats.org/officeDocument/2006/math">
                    <m:sSub>
                      <m:sSubPr>
                        <m:ctrlPr>
                          <a:rPr lang="en-US" altLang="zh-CN" sz="2700" i="1" smtClean="0">
                            <a:latin typeface="Cambria Math" panose="02040503050406030204" charset="0"/>
                            <a:ea typeface="Cambria Math" panose="02040503050406030204" charset="0"/>
                          </a:rPr>
                        </m:ctrlPr>
                      </m:sSubPr>
                      <m:e>
                        <m:r>
                          <a:rPr lang="zh-CN" altLang="en-US" sz="2700" i="1" smtClean="0">
                            <a:latin typeface="Cambria Math" panose="02040503050406030204" charset="0"/>
                            <a:ea typeface="Cambria Math" panose="02040503050406030204" charset="0"/>
                          </a:rPr>
                          <m:t>𝜔</m:t>
                        </m:r>
                      </m:e>
                      <m:sub>
                        <m:r>
                          <a:rPr lang="en-US" altLang="zh-CN" sz="2700" i="1">
                            <a:latin typeface="Cambria Math" panose="02040503050406030204" charset="0"/>
                            <a:ea typeface="Cambria Math" panose="02040503050406030204" charset="0"/>
                          </a:rPr>
                          <m:t>0</m:t>
                        </m:r>
                      </m:sub>
                    </m:sSub>
                  </m:oMath>
                </a14:m>
                <a:r>
                  <a:rPr lang="zh-CN" altLang="en-US" sz="2700" dirty="0">
                    <a:latin typeface="楷体" panose="02010609060101010101" pitchFamily="49" charset="-122"/>
                    <a:ea typeface="楷体" panose="02010609060101010101" pitchFamily="49" charset="-122"/>
                  </a:rPr>
                  <a:t>。</a:t>
                </a:r>
                <a:endParaRPr lang="zh-CN" altLang="en-US" sz="27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125128" y="1007338"/>
                <a:ext cx="8816741" cy="1424423"/>
              </a:xfrm>
              <a:prstGeom prst="rect">
                <a:avLst/>
              </a:prstGeom>
              <a:blipFill rotWithShape="1">
                <a:blip r:embed="rId3"/>
                <a:stretch>
                  <a:fillRect t="-16" r="5"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870585" y="3429000"/>
                <a:ext cx="6967220" cy="1342390"/>
              </a:xfrm>
              <a:prstGeom prst="rect">
                <a:avLst/>
              </a:prstGeom>
              <a:noFill/>
            </p:spPr>
            <p:txBody>
              <a:bodyPr wrap="square" rtlCol="0" anchor="t">
                <a:spAutoFit/>
              </a:bodyPr>
              <a:p>
                <a:pPr algn="l"/>
                <a:r>
                  <a:rPr lang="zh-CN" altLang="en-US" sz="2700" dirty="0">
                    <a:latin typeface="楷体" panose="02010609060101010101" pitchFamily="49" charset="-122"/>
                    <a:ea typeface="楷体" panose="02010609060101010101" pitchFamily="49" charset="-122"/>
                    <a:sym typeface="+mn-ea"/>
                  </a:rPr>
                  <a:t>它表明频谱函数</a:t>
                </a:r>
                <a14:m>
                  <m:oMath xmlns:m="http://schemas.openxmlformats.org/officeDocument/2006/math">
                    <m:r>
                      <a:rPr lang="en-US" altLang="zh-CN" sz="2700" i="1">
                        <a:latin typeface="Cambria Math" panose="02040503050406030204" charset="0"/>
                        <a:ea typeface="Cambria Math" panose="02040503050406030204" charset="0"/>
                      </a:rPr>
                      <m:t>𝐹</m:t>
                    </m:r>
                    <m:r>
                      <a:rPr lang="en-US" altLang="zh-CN" sz="2700" i="1">
                        <a:latin typeface="Cambria Math" panose="02040503050406030204" charset="0"/>
                        <a:ea typeface="Cambria Math" panose="02040503050406030204" charset="0"/>
                      </a:rPr>
                      <m:t>(</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r>
                      <a:rPr lang="zh-CN" altLang="en-US" sz="2700" b="0" dirty="0">
                        <a:latin typeface="楷体" panose="02010609060101010101" pitchFamily="49" charset="-122"/>
                        <a:ea typeface="楷体" panose="02010609060101010101" pitchFamily="49" charset="-122"/>
                      </a:rPr>
                      <m:t>乘以因子(相变)</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r>
                          <a:rPr lang="zh-CN" altLang="en-US" sz="2700" i="1">
                            <a:latin typeface="Cambria Math" panose="02040503050406030204" charset="0"/>
                            <a:ea typeface="Cambria Math" panose="02040503050406030204" charset="0"/>
                          </a:rPr>
                          <m:t>𝜔</m:t>
                        </m:r>
                      </m:sup>
                    </m:sSup>
                  </m:oMath>
                </a14:m>
                <a:r>
                  <a:rPr lang="zh-CN" altLang="en-US" sz="2700" dirty="0">
                    <a:latin typeface="楷体" panose="02010609060101010101" pitchFamily="49" charset="-122"/>
                    <a:ea typeface="楷体" panose="02010609060101010101" pitchFamily="49" charset="-122"/>
                  </a:rPr>
                  <a:t>后</a:t>
                </a:r>
                <a:r>
                  <a:rPr lang="zh-CN" altLang="en-US" sz="2700" dirty="0">
                    <a:latin typeface="楷体" panose="02010609060101010101" pitchFamily="49" charset="-122"/>
                    <a:ea typeface="楷体" panose="02010609060101010101" pitchFamily="49" charset="-122"/>
                    <a:sym typeface="+mn-ea"/>
                  </a:rPr>
                  <a:t>的傅里叶逆变换</a:t>
                </a:r>
                <a:r>
                  <a:rPr lang="en-US" altLang="zh-CN" sz="2700" dirty="0">
                    <a:latin typeface="楷体" panose="02010609060101010101" pitchFamily="49" charset="-122"/>
                    <a:ea typeface="楷体" panose="02010609060101010101" pitchFamily="49" charset="-122"/>
                    <a:sym typeface="+mn-ea"/>
                  </a:rPr>
                  <a:t>=</a:t>
                </a:r>
                <a14:m>
                  <m:oMath xmlns:m="http://schemas.openxmlformats.org/officeDocument/2006/math">
                    <m:r>
                      <a:rPr lang="en-US" altLang="zh-CN" sz="2700" i="1">
                        <a:latin typeface="Cambria Math" panose="02040503050406030204" charset="0"/>
                        <a:ea typeface="Cambria Math" panose="02040503050406030204" charset="0"/>
                      </a:rPr>
                      <m:t>𝐹</m:t>
                    </m:r>
                    <m:r>
                      <a:rPr lang="en-US" altLang="zh-CN" sz="2700" i="1">
                        <a:latin typeface="Cambria Math" panose="02040503050406030204" charset="0"/>
                        <a:ea typeface="Cambria Math" panose="02040503050406030204" charset="0"/>
                      </a:rPr>
                      <m:t>(</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sym typeface="+mn-ea"/>
                  </a:rPr>
                  <a:t>的傅里叶逆变换沿</a:t>
                </a:r>
                <a:r>
                  <a:rPr lang="en-US" altLang="zh-CN" sz="2700" i="1">
                    <a:latin typeface="Cambria Math" panose="02040503050406030204" charset="0"/>
                    <a:ea typeface="Cambria Math" panose="02040503050406030204" charset="0"/>
                  </a:rPr>
                  <a:t>t</a:t>
                </a:r>
                <a:r>
                  <a:rPr lang="zh-CN" altLang="en-US" sz="2700" dirty="0">
                    <a:latin typeface="楷体" panose="02010609060101010101" pitchFamily="49" charset="-122"/>
                    <a:ea typeface="楷体" panose="02010609060101010101" pitchFamily="49" charset="-122"/>
                    <a:sym typeface="+mn-ea"/>
                  </a:rPr>
                  <a:t>轴位移</a:t>
                </a:r>
                <a14:m>
                  <m:oMath xmlns:m="http://schemas.openxmlformats.org/officeDocument/2006/math">
                    <m:sSub>
                      <m:sSubPr>
                        <m:ctrlPr>
                          <a:rPr lang="en-US" altLang="zh-CN" sz="2700" i="1">
                            <a:latin typeface="Cambria Math" panose="02040503050406030204" charset="0"/>
                            <a:ea typeface="Cambria Math" panose="02040503050406030204" charset="0"/>
                          </a:rPr>
                        </m:ctrlPr>
                      </m:sSubPr>
                      <m:e>
                        <m:r>
                          <a:rPr lang="en-US" altLang="zh-CN" sz="2700" i="1">
                            <a:latin typeface="Cambria Math" panose="02040503050406030204" charset="0"/>
                            <a:ea typeface="Cambria Math" panose="02040503050406030204" charset="0"/>
                          </a:rPr>
                          <m:t>𝑡</m:t>
                        </m:r>
                      </m:e>
                      <m:sub>
                        <m:r>
                          <a:rPr lang="en-US" altLang="zh-CN" sz="2700" i="1">
                            <a:latin typeface="Cambria Math" panose="02040503050406030204" charset="0"/>
                            <a:ea typeface="Cambria Math" panose="02040503050406030204" charset="0"/>
                          </a:rPr>
                          <m:t>0</m:t>
                        </m:r>
                      </m:sub>
                    </m:sSub>
                  </m:oMath>
                </a14:m>
                <a:r>
                  <a:rPr lang="zh-CN" altLang="en-US" sz="2700" dirty="0">
                    <a:latin typeface="楷体" panose="02010609060101010101" pitchFamily="49" charset="-122"/>
                    <a:ea typeface="楷体" panose="02010609060101010101" pitchFamily="49" charset="-122"/>
                    <a:sym typeface="+mn-ea"/>
                  </a:rPr>
                  <a:t>。</a:t>
                </a:r>
                <a:endParaRPr lang="zh-CN" altLang="en-US" sz="2700" dirty="0">
                  <a:latin typeface="楷体" panose="02010609060101010101" pitchFamily="49" charset="-122"/>
                  <a:ea typeface="楷体" panose="02010609060101010101" pitchFamily="49"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870585" y="3429000"/>
                <a:ext cx="6967220" cy="134239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55289" y="395442"/>
                <a:ext cx="8771255" cy="6699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latin typeface="楷体" panose="02010609060101010101" pitchFamily="49" charset="-122"/>
                    <a:ea typeface="楷体" panose="02010609060101010101" pitchFamily="49" charset="-122"/>
                  </a:rPr>
                  <a:t>4</a:t>
                </a:r>
                <a:r>
                  <a:rPr lang="zh-CN" altLang="en-US" sz="2700" dirty="0">
                    <a:latin typeface="楷体" panose="02010609060101010101" pitchFamily="49" charset="-122"/>
                    <a:ea typeface="楷体" panose="02010609060101010101" pitchFamily="49" charset="-122"/>
                  </a:rPr>
                  <a:t>、</a:t>
                </a:r>
                <a:r>
                  <a:rPr lang="zh-CN" altLang="en-US" sz="2700" dirty="0">
                    <a:solidFill>
                      <a:srgbClr val="FF0000"/>
                    </a:solidFill>
                    <a:latin typeface="楷体" panose="02010609060101010101" pitchFamily="49" charset="-122"/>
                    <a:ea typeface="楷体" panose="02010609060101010101" pitchFamily="49" charset="-122"/>
                  </a:rPr>
                  <a:t>相似</a:t>
                </a:r>
                <a:r>
                  <a:rPr lang="zh-CN" altLang="en-US" sz="2700" dirty="0">
                    <a:latin typeface="楷体" panose="02010609060101010101" pitchFamily="49" charset="-122"/>
                    <a:ea typeface="楷体" panose="02010609060101010101" pitchFamily="49" charset="-122"/>
                  </a:rPr>
                  <a:t>  若</a:t>
                </a:r>
                <a14:m>
                  <m:oMath xmlns:m="http://schemas.openxmlformats.org/officeDocument/2006/math">
                    <m:r>
                      <a:rPr lang="en-US" altLang="zh-CN" sz="2700" i="1" smtClean="0">
                        <a:latin typeface="Cambria Math" panose="02040503050406030204" charset="0"/>
                        <a:ea typeface="Cambria Math" panose="02040503050406030204" charset="0"/>
                      </a:rPr>
                      <m:t>ℱ</m:t>
                    </m:r>
                    <m:d>
                      <m:dPr>
                        <m:begChr m:val="["/>
                        <m:endChr m:val="]"/>
                        <m:ctrlPr>
                          <a:rPr lang="en-US" altLang="zh-CN" sz="270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，则对于非零实常数</a:t>
                </a:r>
                <a14:m>
                  <m:oMath xmlns:m="http://schemas.openxmlformats.org/officeDocument/2006/math">
                    <m:r>
                      <a:rPr lang="en-US" altLang="zh-CN" sz="2700" b="0" i="1" smtClean="0">
                        <a:latin typeface="Cambria Math" panose="02040503050406030204" charset="0"/>
                        <a:ea typeface="楷体" panose="02010609060101010101" pitchFamily="49" charset="-122"/>
                      </a:rPr>
                      <m:t>𝑎</m:t>
                    </m:r>
                  </m:oMath>
                </a14:m>
                <a:r>
                  <a:rPr lang="zh-CN" altLang="en-US" sz="2700" dirty="0">
                    <a:latin typeface="楷体" panose="02010609060101010101" pitchFamily="49" charset="-122"/>
                    <a:ea typeface="楷体" panose="02010609060101010101" pitchFamily="49" charset="-122"/>
                  </a:rPr>
                  <a:t>，有</a:t>
                </a:r>
                <a:endParaRPr lang="zh-CN" altLang="en-US" sz="27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55289" y="395442"/>
                <a:ext cx="8771255" cy="669925"/>
              </a:xfrm>
              <a:prstGeom prst="rect">
                <a:avLst/>
              </a:prstGeom>
              <a:blipFill rotWithShape="1">
                <a:blip r:embed="rId1"/>
                <a:stretch>
                  <a:fillRect l="-1" t="-70" r="1"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626110" y="4177799"/>
                <a:ext cx="8108950" cy="12412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latin typeface="楷体" panose="02010609060101010101" pitchFamily="49" charset="-122"/>
                    <a:ea typeface="楷体" panose="02010609060101010101" pitchFamily="49" charset="-122"/>
                  </a:rPr>
                  <a:t>2</a:t>
                </a:r>
                <a:r>
                  <a:rPr lang="zh-CN" altLang="en-US" sz="2700" dirty="0">
                    <a:latin typeface="楷体" panose="02010609060101010101" pitchFamily="49" charset="-122"/>
                    <a:ea typeface="楷体" panose="02010609060101010101" pitchFamily="49" charset="-122"/>
                  </a:rPr>
                  <a:t>、特别地</a:t>
                </a:r>
                <a:r>
                  <a:rPr lang="en-US" altLang="zh-CN" sz="2700" dirty="0">
                    <a:latin typeface="楷体" panose="02010609060101010101" pitchFamily="49" charset="-122"/>
                    <a:ea typeface="楷体" panose="02010609060101010101" pitchFamily="49" charset="-122"/>
                  </a:rPr>
                  <a:t>,</a:t>
                </a:r>
                <a:r>
                  <a:rPr lang="zh-CN" altLang="en-US" sz="2700" dirty="0">
                    <a:latin typeface="楷体" panose="02010609060101010101" pitchFamily="49" charset="-122"/>
                    <a:ea typeface="楷体" panose="02010609060101010101" pitchFamily="49" charset="-122"/>
                  </a:rPr>
                  <a:t>若</a:t>
                </a:r>
                <a14:m>
                  <m:oMath xmlns:m="http://schemas.openxmlformats.org/officeDocument/2006/math">
                    <m:r>
                      <a:rPr lang="en-US" altLang="zh-CN" sz="2700" b="0" i="1" smtClean="0">
                        <a:latin typeface="Cambria Math" panose="02040503050406030204" charset="0"/>
                        <a:ea typeface="楷体" panose="02010609060101010101" pitchFamily="49" charset="-122"/>
                      </a:rPr>
                      <m:t>𝑎</m:t>
                    </m:r>
                    <m:r>
                      <a:rPr lang="en-US" altLang="zh-CN" sz="2700" b="0" i="1" smtClean="0">
                        <a:latin typeface="Cambria Math" panose="02040503050406030204" charset="0"/>
                        <a:ea typeface="楷体" panose="02010609060101010101" pitchFamily="49" charset="-122"/>
                      </a:rPr>
                      <m:t>=−</m:t>
                    </m:r>
                    <m:r>
                      <a:rPr lang="en-US" altLang="zh-CN" sz="2700" b="0" i="1" smtClean="0">
                        <a:latin typeface="Cambria Math" panose="02040503050406030204" charset="0"/>
                        <a:ea typeface="楷体" panose="02010609060101010101" pitchFamily="49" charset="-122"/>
                      </a:rPr>
                      <m:t>1</m:t>
                    </m:r>
                    <m:r>
                      <a:rPr lang="en-US" altLang="zh-CN" sz="2700" b="0" i="1" smtClean="0">
                        <a:latin typeface="Cambria Math" panose="02040503050406030204" charset="0"/>
                        <a:ea typeface="楷体" panose="02010609060101010101" pitchFamily="49" charset="-122"/>
                      </a:rPr>
                      <m:t>,</m:t>
                    </m:r>
                  </m:oMath>
                </a14:m>
                <a:r>
                  <a:rPr lang="zh-CN" altLang="en-US" sz="2700" dirty="0">
                    <a:latin typeface="楷体" panose="02010609060101010101" pitchFamily="49" charset="-122"/>
                    <a:ea typeface="楷体" panose="02010609060101010101" pitchFamily="49" charset="-122"/>
                  </a:rPr>
                  <a:t>则</a:t>
                </a:r>
                <a14:m>
                  <m:oMath xmlns:m="http://schemas.openxmlformats.org/officeDocument/2006/math">
                    <m:r>
                      <a:rPr lang="en-US" altLang="zh-CN" sz="2700" i="1">
                        <a:latin typeface="Cambria Math" panose="02040503050406030204" charset="0"/>
                        <a:ea typeface="Cambria Math" panose="02040503050406030204" charset="0"/>
                      </a:rPr>
                      <m:t>ℱ</m:t>
                    </m:r>
                    <m:d>
                      <m:dPr>
                        <m:begChr m:val="["/>
                        <m:endChr m:val="]"/>
                        <m:ctrlPr>
                          <a:rPr lang="en-US" altLang="zh-CN" sz="270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 </a:t>
                </a:r>
                <a:r>
                  <a:rPr lang="zh-CN" altLang="en-US" sz="2700" dirty="0">
                    <a:solidFill>
                      <a:srgbClr val="FF0000"/>
                    </a:solidFill>
                    <a:latin typeface="楷体" panose="02010609060101010101" pitchFamily="49" charset="-122"/>
                    <a:ea typeface="楷体" panose="02010609060101010101" pitchFamily="49" charset="-122"/>
                  </a:rPr>
                  <a:t>翻转性质</a:t>
                </a:r>
                <a:endParaRPr lang="zh-CN" altLang="en-US" sz="2700" dirty="0">
                  <a:solidFill>
                    <a:srgbClr val="FF0000"/>
                  </a:solidFill>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626110" y="4177799"/>
                <a:ext cx="8108950" cy="1241224"/>
              </a:xfrm>
              <a:prstGeom prst="rect">
                <a:avLst/>
              </a:prstGeom>
              <a:blipFill rotWithShape="1">
                <a:blip r:embed="rId2"/>
                <a:stretch>
                  <a:fillRect t="-11"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2036846" y="840105"/>
                <a:ext cx="4156075" cy="11410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charset="0"/>
                          <a:ea typeface="Cambria Math" panose="02040503050406030204" charset="0"/>
                        </a:rPr>
                        <m:t>ℱ</m:t>
                      </m:r>
                      <m:d>
                        <m:dPr>
                          <m:begChr m:val="["/>
                          <m:endChr m:val="]"/>
                          <m:ctrlPr>
                            <a:rPr lang="en-US" altLang="zh-CN" sz="2400" i="1" smtClean="0">
                              <a:latin typeface="Cambria Math" panose="02040503050406030204" charset="0"/>
                              <a:ea typeface="Cambria Math" panose="02040503050406030204" charset="0"/>
                            </a:rPr>
                          </m:ctrlPr>
                        </m:dPr>
                        <m:e>
                          <m:r>
                            <a:rPr lang="en-US" altLang="zh-CN" sz="2400" b="0" i="1" smtClean="0">
                              <a:latin typeface="Cambria Math" panose="02040503050406030204" charset="0"/>
                              <a:ea typeface="Cambria Math" panose="02040503050406030204" charset="0"/>
                            </a:rPr>
                            <m:t>𝑓</m:t>
                          </m:r>
                          <m:r>
                            <a:rPr lang="en-US" altLang="zh-CN" sz="2400" b="0" i="1" smtClean="0">
                              <a:latin typeface="Cambria Math" panose="02040503050406030204" charset="0"/>
                              <a:ea typeface="Cambria Math" panose="02040503050406030204" charset="0"/>
                            </a:rPr>
                            <m:t>(</m:t>
                          </m:r>
                          <m:r>
                            <a:rPr lang="en-US" altLang="zh-CN" sz="2400" b="0" i="1" smtClean="0">
                              <a:latin typeface="Cambria Math" panose="02040503050406030204" charset="0"/>
                              <a:ea typeface="Cambria Math" panose="02040503050406030204" charset="0"/>
                            </a:rPr>
                            <m:t>𝑎𝑡</m:t>
                          </m:r>
                          <m:r>
                            <a:rPr lang="en-US" altLang="zh-CN" sz="2400" b="0" i="1" smtClean="0">
                              <a:latin typeface="Cambria Math" panose="02040503050406030204" charset="0"/>
                              <a:ea typeface="Cambria Math" panose="02040503050406030204" charset="0"/>
                            </a:rPr>
                            <m:t>)</m:t>
                          </m:r>
                        </m:e>
                      </m:d>
                      <m:r>
                        <a:rPr lang="en-US" altLang="zh-CN" sz="2400" b="0" i="1" smtClean="0">
                          <a:latin typeface="Cambria Math" panose="02040503050406030204" charset="0"/>
                          <a:ea typeface="Cambria Math" panose="02040503050406030204" charset="0"/>
                        </a:rPr>
                        <m:t>=</m:t>
                      </m:r>
                      <m:f>
                        <m:fPr>
                          <m:ctrlPr>
                            <a:rPr lang="en-US" altLang="zh-CN" sz="2400" b="0" i="1" smtClean="0">
                              <a:latin typeface="Cambria Math" panose="02040503050406030204" charset="0"/>
                              <a:ea typeface="Cambria Math" panose="02040503050406030204" charset="0"/>
                            </a:rPr>
                          </m:ctrlPr>
                        </m:fPr>
                        <m:num>
                          <m:r>
                            <a:rPr lang="en-US" altLang="zh-CN" sz="2400" b="0" i="1" smtClean="0">
                              <a:latin typeface="Cambria Math" panose="02040503050406030204" charset="0"/>
                              <a:ea typeface="Cambria Math" panose="02040503050406030204" charset="0"/>
                            </a:rPr>
                            <m:t>1</m:t>
                          </m:r>
                        </m:num>
                        <m:den>
                          <m:d>
                            <m:dPr>
                              <m:begChr m:val="|"/>
                              <m:endChr m:val="|"/>
                              <m:ctrlPr>
                                <a:rPr lang="en-US" altLang="zh-CN" sz="2400" b="0" i="1" smtClean="0">
                                  <a:latin typeface="Cambria Math" panose="02040503050406030204" charset="0"/>
                                  <a:ea typeface="Cambria Math" panose="02040503050406030204" charset="0"/>
                                </a:rPr>
                              </m:ctrlPr>
                            </m:dPr>
                            <m:e>
                              <m:r>
                                <a:rPr lang="en-US" altLang="zh-CN" sz="2400" b="0" i="1" smtClean="0">
                                  <a:latin typeface="Cambria Math" panose="02040503050406030204" charset="0"/>
                                  <a:ea typeface="Cambria Math" panose="02040503050406030204" charset="0"/>
                                </a:rPr>
                                <m:t>𝑎</m:t>
                              </m:r>
                            </m:e>
                          </m:d>
                        </m:den>
                      </m:f>
                      <m:r>
                        <a:rPr lang="en-US" altLang="zh-CN" sz="2400" b="0" i="1" smtClean="0">
                          <a:latin typeface="Cambria Math" panose="02040503050406030204" charset="0"/>
                          <a:ea typeface="Cambria Math" panose="02040503050406030204" charset="0"/>
                        </a:rPr>
                        <m:t>𝐹</m:t>
                      </m:r>
                      <m:r>
                        <a:rPr lang="en-US" altLang="zh-CN" sz="2400" b="0" i="1" smtClean="0">
                          <a:latin typeface="Cambria Math" panose="02040503050406030204" charset="0"/>
                          <a:ea typeface="Cambria Math" panose="02040503050406030204" charset="0"/>
                        </a:rPr>
                        <m:t>(</m:t>
                      </m:r>
                      <m:f>
                        <m:fPr>
                          <m:ctrlPr>
                            <a:rPr lang="en-US" altLang="zh-CN" sz="2400" b="0" i="1" smtClean="0">
                              <a:latin typeface="Cambria Math" panose="02040503050406030204" charset="0"/>
                              <a:ea typeface="Cambria Math" panose="02040503050406030204" charset="0"/>
                            </a:rPr>
                          </m:ctrlPr>
                        </m:fPr>
                        <m:num>
                          <m:r>
                            <a:rPr lang="zh-CN" altLang="en-US" sz="2400" b="0" i="1" smtClean="0">
                              <a:latin typeface="Cambria Math" panose="02040503050406030204" charset="0"/>
                              <a:ea typeface="Cambria Math" panose="02040503050406030204" charset="0"/>
                            </a:rPr>
                            <m:t>𝜔</m:t>
                          </m:r>
                        </m:num>
                        <m:den>
                          <m:r>
                            <a:rPr lang="en-US" altLang="zh-CN" sz="2400" b="0" i="1" smtClean="0">
                              <a:latin typeface="Cambria Math" panose="02040503050406030204" charset="0"/>
                              <a:ea typeface="Cambria Math" panose="02040503050406030204" charset="0"/>
                            </a:rPr>
                            <m:t>𝑎</m:t>
                          </m:r>
                        </m:den>
                      </m:f>
                      <m:r>
                        <a:rPr lang="en-US" altLang="zh-CN" sz="2400" b="0" i="1" smtClean="0">
                          <a:latin typeface="Cambria Math" panose="02040503050406030204" charset="0"/>
                          <a:ea typeface="Cambria Math" panose="02040503050406030204" charset="0"/>
                        </a:rPr>
                        <m:t>)</m:t>
                      </m:r>
                    </m:oMath>
                  </m:oMathPara>
                </a14:m>
                <a:endParaRPr lang="zh-CN" altLang="en-US" sz="24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2036846" y="840105"/>
                <a:ext cx="4156075" cy="1141095"/>
              </a:xfrm>
              <a:prstGeom prst="rect">
                <a:avLst/>
              </a:prstGeom>
              <a:blipFill rotWithShape="1">
                <a:blip r:embed="rId3"/>
                <a:stretch>
                  <a:fillRect l="-10" r="10"/>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626110" y="2130391"/>
                <a:ext cx="8108950" cy="175624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chemeClr val="tx1"/>
                    </a:solidFill>
                    <a:latin typeface="楷体" panose="02010609060101010101" pitchFamily="49" charset="-122"/>
                    <a:ea typeface="楷体" panose="02010609060101010101" pitchFamily="49" charset="-122"/>
                  </a:rPr>
                  <a:t>1</a:t>
                </a:r>
                <a:r>
                  <a:rPr lang="zh-CN" altLang="en-US" sz="2700" dirty="0">
                    <a:solidFill>
                      <a:schemeClr val="tx1"/>
                    </a:solidFill>
                    <a:latin typeface="楷体" panose="02010609060101010101" pitchFamily="49" charset="-122"/>
                    <a:ea typeface="楷体" panose="02010609060101010101" pitchFamily="49" charset="-122"/>
                  </a:rPr>
                  <a:t>、这一性质表明，如果函数</a:t>
                </a:r>
                <a14:m>
                  <m:oMath xmlns:m="http://schemas.openxmlformats.org/officeDocument/2006/math">
                    <m:r>
                      <a:rPr lang="en-US" altLang="zh-CN" sz="2700" i="1">
                        <a:solidFill>
                          <a:schemeClr val="tx1"/>
                        </a:solidFill>
                        <a:latin typeface="Cambria Math" panose="02040503050406030204" charset="0"/>
                        <a:ea typeface="Cambria Math" panose="02040503050406030204" charset="0"/>
                      </a:rPr>
                      <m:t>𝑓</m:t>
                    </m:r>
                    <m:r>
                      <a:rPr lang="en-US" altLang="zh-CN" sz="2700" i="1">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𝑡</m:t>
                    </m:r>
                    <m:r>
                      <a:rPr lang="en-US" altLang="zh-CN" sz="2700" b="0" i="1" smtClean="0">
                        <a:solidFill>
                          <a:schemeClr val="tx1"/>
                        </a:solidFill>
                        <a:latin typeface="Cambria Math" panose="02040503050406030204" charset="0"/>
                        <a:ea typeface="Cambria Math" panose="02040503050406030204" charset="0"/>
                      </a:rPr>
                      <m:t>)</m:t>
                    </m:r>
                  </m:oMath>
                </a14:m>
                <a:r>
                  <a:rPr lang="zh-CN" altLang="en-US" sz="2700" dirty="0">
                    <a:solidFill>
                      <a:schemeClr val="tx1"/>
                    </a:solidFill>
                    <a:latin typeface="楷体" panose="02010609060101010101" pitchFamily="49" charset="-122"/>
                    <a:ea typeface="楷体" panose="02010609060101010101" pitchFamily="49" charset="-122"/>
                  </a:rPr>
                  <a:t>的图像变窄，则其傅里叶变换</a:t>
                </a:r>
                <a14:m>
                  <m:oMath xmlns:m="http://schemas.openxmlformats.org/officeDocument/2006/math">
                    <m:r>
                      <a:rPr lang="en-US" altLang="zh-CN" sz="2700" i="1">
                        <a:solidFill>
                          <a:schemeClr val="tx1"/>
                        </a:solidFill>
                        <a:latin typeface="Cambria Math" panose="02040503050406030204" charset="0"/>
                        <a:ea typeface="Cambria Math" panose="02040503050406030204" charset="0"/>
                      </a:rPr>
                      <m:t>𝐹</m:t>
                    </m:r>
                    <m:r>
                      <a:rPr lang="en-US" altLang="zh-CN" sz="2700" i="1">
                        <a:solidFill>
                          <a:schemeClr val="tx1"/>
                        </a:solidFill>
                        <a:latin typeface="Cambria Math" panose="02040503050406030204" charset="0"/>
                        <a:ea typeface="Cambria Math" panose="02040503050406030204" charset="0"/>
                      </a:rPr>
                      <m:t>(</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m:t>
                    </m:r>
                  </m:oMath>
                </a14:m>
                <a:r>
                  <a:rPr lang="zh-CN" altLang="en-US" sz="2700" dirty="0">
                    <a:solidFill>
                      <a:schemeClr val="tx1"/>
                    </a:solidFill>
                    <a:latin typeface="楷体" panose="02010609060101010101" pitchFamily="49" charset="-122"/>
                    <a:ea typeface="楷体" panose="02010609060101010101" pitchFamily="49" charset="-122"/>
                  </a:rPr>
                  <a:t>的图像将变宽变矮；反之，如果</a:t>
                </a:r>
                <a14:m>
                  <m:oMath xmlns:m="http://schemas.openxmlformats.org/officeDocument/2006/math">
                    <m:r>
                      <a:rPr lang="en-US" altLang="zh-CN" sz="2700" i="1">
                        <a:solidFill>
                          <a:schemeClr val="tx1"/>
                        </a:solidFill>
                        <a:latin typeface="Cambria Math" panose="02040503050406030204" charset="0"/>
                        <a:ea typeface="Cambria Math" panose="02040503050406030204" charset="0"/>
                      </a:rPr>
                      <m:t>𝑓</m:t>
                    </m:r>
                    <m:r>
                      <a:rPr lang="en-US" altLang="zh-CN" sz="2700" i="1">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𝑡</m:t>
                    </m:r>
                    <m:r>
                      <a:rPr lang="en-US" altLang="zh-CN" sz="2700" i="1">
                        <a:solidFill>
                          <a:schemeClr val="tx1"/>
                        </a:solidFill>
                        <a:latin typeface="Cambria Math" panose="02040503050406030204" charset="0"/>
                        <a:ea typeface="Cambria Math" panose="02040503050406030204" charset="0"/>
                      </a:rPr>
                      <m:t>)</m:t>
                    </m:r>
                  </m:oMath>
                </a14:m>
                <a:r>
                  <a:rPr lang="zh-CN" altLang="en-US" sz="2700" dirty="0">
                    <a:solidFill>
                      <a:schemeClr val="tx1"/>
                    </a:solidFill>
                    <a:latin typeface="楷体" panose="02010609060101010101" pitchFamily="49" charset="-122"/>
                    <a:ea typeface="楷体" panose="02010609060101010101" pitchFamily="49" charset="-122"/>
                  </a:rPr>
                  <a:t>的图像变宽，则</a:t>
                </a:r>
                <a14:m>
                  <m:oMath xmlns:m="http://schemas.openxmlformats.org/officeDocument/2006/math">
                    <m:r>
                      <a:rPr lang="en-US" altLang="zh-CN" sz="2700" i="1">
                        <a:solidFill>
                          <a:schemeClr val="tx1"/>
                        </a:solidFill>
                        <a:latin typeface="Cambria Math" panose="02040503050406030204" charset="0"/>
                        <a:ea typeface="Cambria Math" panose="02040503050406030204" charset="0"/>
                      </a:rPr>
                      <m:t>𝐹</m:t>
                    </m:r>
                    <m:r>
                      <a:rPr lang="en-US" altLang="zh-CN" sz="2700" i="1">
                        <a:solidFill>
                          <a:schemeClr val="tx1"/>
                        </a:solidFill>
                        <a:latin typeface="Cambria Math" panose="02040503050406030204" charset="0"/>
                        <a:ea typeface="Cambria Math" panose="02040503050406030204" charset="0"/>
                      </a:rPr>
                      <m:t>(</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m:t>
                    </m:r>
                  </m:oMath>
                </a14:m>
                <a:r>
                  <a:rPr lang="zh-CN" altLang="en-US" sz="2700" dirty="0">
                    <a:solidFill>
                      <a:schemeClr val="tx1"/>
                    </a:solidFill>
                    <a:latin typeface="楷体" panose="02010609060101010101" pitchFamily="49" charset="-122"/>
                    <a:ea typeface="楷体" panose="02010609060101010101" pitchFamily="49" charset="-122"/>
                  </a:rPr>
                  <a:t>将变高变窄</a:t>
                </a:r>
                <a:endParaRPr lang="zh-CN" altLang="en-US" sz="2700" dirty="0">
                  <a:solidFill>
                    <a:schemeClr val="tx1"/>
                  </a:solidFill>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626110" y="2130391"/>
                <a:ext cx="8108950" cy="1756247"/>
              </a:xfrm>
              <a:prstGeom prst="rect">
                <a:avLst/>
              </a:prstGeom>
              <a:blipFill rotWithShape="1">
                <a:blip r:embed="rId4"/>
                <a:stretch>
                  <a:fillRect t="-2746" b="-268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标题 1"/>
              <p:cNvSpPr txBox="1"/>
              <p:nvPr/>
            </p:nvSpPr>
            <p:spPr>
              <a:xfrm>
                <a:off x="40640" y="504825"/>
                <a:ext cx="9341485" cy="12039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latin typeface="楷体" panose="02010609060101010101" pitchFamily="49" charset="-122"/>
                    <a:ea typeface="楷体" panose="02010609060101010101" pitchFamily="49" charset="-122"/>
                  </a:rPr>
                  <a:t>5.1</a:t>
                </a:r>
                <a:r>
                  <a:rPr lang="zh-CN" altLang="en-US" sz="2700" dirty="0">
                    <a:latin typeface="楷体" panose="02010609060101010101" pitchFamily="49" charset="-122"/>
                    <a:ea typeface="楷体" panose="02010609060101010101" pitchFamily="49" charset="-122"/>
                  </a:rPr>
                  <a:t>、</a:t>
                </a:r>
                <a:r>
                  <a:rPr lang="zh-CN" altLang="en-US" sz="2700" dirty="0">
                    <a:solidFill>
                      <a:srgbClr val="FF0000"/>
                    </a:solidFill>
                    <a:latin typeface="楷体" panose="02010609060101010101" pitchFamily="49" charset="-122"/>
                    <a:ea typeface="楷体" panose="02010609060101010101" pitchFamily="49" charset="-122"/>
                  </a:rPr>
                  <a:t>微分</a:t>
                </a:r>
                <a:r>
                  <a:rPr lang="zh-CN" altLang="en-US" sz="2700" dirty="0">
                    <a:latin typeface="楷体" panose="02010609060101010101" pitchFamily="49" charset="-122"/>
                    <a:ea typeface="楷体" panose="02010609060101010101" pitchFamily="49" charset="-122"/>
                  </a:rPr>
                  <a:t> 如果</a:t>
                </a:r>
                <a14:m>
                  <m:oMath xmlns:m="http://schemas.openxmlformats.org/officeDocument/2006/math">
                    <m:r>
                      <a:rPr lang="en-US" altLang="zh-CN" sz="2700" i="1" smtClean="0">
                        <a:latin typeface="Cambria Math" panose="02040503050406030204" charset="0"/>
                        <a:ea typeface="Cambria Math" panose="02040503050406030204" charset="0"/>
                      </a:rPr>
                      <m:t>𝑓</m:t>
                    </m:r>
                    <m:d>
                      <m:dPr>
                        <m:ctrlPr>
                          <a:rPr lang="en-US" altLang="zh-CN" sz="2700" b="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𝑡</m:t>
                        </m:r>
                      </m:e>
                    </m:d>
                  </m:oMath>
                </a14:m>
                <a:r>
                  <a:rPr lang="zh-CN" altLang="en-US" sz="2700" dirty="0">
                    <a:latin typeface="楷体" panose="02010609060101010101" pitchFamily="49" charset="-122"/>
                    <a:ea typeface="楷体" panose="02010609060101010101" pitchFamily="49" charset="-122"/>
                  </a:rPr>
                  <a:t>在</a:t>
                </a:r>
                <a14:m>
                  <m:oMath xmlns:m="http://schemas.openxmlformats.org/officeDocument/2006/math">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Cambria Math" panose="02040503050406030204" charset="0"/>
                      </a:rPr>
                      <m:t>∞,+∞</m:t>
                    </m:r>
                    <m:r>
                      <a:rPr lang="en-US" altLang="zh-CN" sz="2700" b="0" i="1" dirty="0" smtClean="0">
                        <a:latin typeface="Cambria Math" panose="02040503050406030204" charset="0"/>
                        <a:ea typeface="楷体" panose="02010609060101010101" pitchFamily="49" charset="-122"/>
                      </a:rPr>
                      <m:t>)</m:t>
                    </m:r>
                  </m:oMath>
                </a14:m>
                <a:r>
                  <a:rPr lang="zh-CN" altLang="en-US" sz="2700" dirty="0">
                    <a:latin typeface="楷体" panose="02010609060101010101" pitchFamily="49" charset="-122"/>
                    <a:ea typeface="楷体" panose="02010609060101010101" pitchFamily="49" charset="-122"/>
                  </a:rPr>
                  <a:t>上连续或只有有限个可去间断点，且当</a:t>
                </a:r>
                <a14:m>
                  <m:oMath xmlns:m="http://schemas.openxmlformats.org/officeDocument/2006/math">
                    <m:d>
                      <m:dPr>
                        <m:begChr m:val="|"/>
                        <m:endChr m:val="|"/>
                        <m:ctrlPr>
                          <a:rPr lang="en-US" altLang="zh-CN" sz="2700" b="0" i="1" smtClean="0">
                            <a:latin typeface="Cambria Math" panose="02040503050406030204" charset="0"/>
                            <a:ea typeface="楷体" panose="02010609060101010101" pitchFamily="49" charset="-122"/>
                          </a:rPr>
                        </m:ctrlPr>
                      </m:dPr>
                      <m:e>
                        <m:r>
                          <a:rPr lang="en-US" altLang="zh-CN" sz="2700" b="0" i="1" smtClean="0">
                            <a:latin typeface="Cambria Math" panose="02040503050406030204" charset="0"/>
                            <a:ea typeface="楷体" panose="02010609060101010101" pitchFamily="49" charset="-122"/>
                          </a:rPr>
                          <m:t>𝑡</m:t>
                        </m:r>
                      </m:e>
                    </m:d>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rPr>
                  <a:t>时，</a:t>
                </a:r>
                <a14:m>
                  <m:oMath xmlns:m="http://schemas.openxmlformats.org/officeDocument/2006/math">
                    <m:r>
                      <a:rPr lang="en-US" altLang="zh-CN" sz="2700" b="0" i="1" smtClean="0">
                        <a:latin typeface="Cambria Math" panose="02040503050406030204" charset="0"/>
                        <a:ea typeface="楷体" panose="02010609060101010101" pitchFamily="49" charset="-122"/>
                      </a:rPr>
                      <m:t>𝑓</m:t>
                    </m:r>
                    <m:r>
                      <a:rPr lang="en-US" altLang="zh-CN" sz="2700" b="0" i="1" smtClean="0">
                        <a:latin typeface="Cambria Math" panose="02040503050406030204" charset="0"/>
                        <a:ea typeface="楷体" panose="02010609060101010101" pitchFamily="49" charset="-122"/>
                      </a:rPr>
                      <m:t>(</m:t>
                    </m:r>
                    <m:r>
                      <a:rPr lang="en-US" altLang="zh-CN" sz="2700" b="0" i="1" smtClean="0">
                        <a:latin typeface="Cambria Math" panose="02040503050406030204" charset="0"/>
                        <a:ea typeface="楷体" panose="02010609060101010101" pitchFamily="49" charset="-122"/>
                      </a:rPr>
                      <m:t>𝑡</m:t>
                    </m:r>
                    <m:r>
                      <a:rPr lang="en-US" altLang="zh-CN" sz="2700" b="0" i="1" smtClean="0">
                        <a:latin typeface="Cambria Math" panose="02040503050406030204" charset="0"/>
                        <a:ea typeface="楷体" panose="02010609060101010101" pitchFamily="49" charset="-122"/>
                      </a:rPr>
                      <m:t>)→</m:t>
                    </m:r>
                    <m:r>
                      <a:rPr lang="en-US" altLang="zh-CN" sz="2700" b="0" i="1" smtClean="0">
                        <a:latin typeface="Cambria Math" panose="02040503050406030204" charset="0"/>
                        <a:ea typeface="楷体" panose="02010609060101010101" pitchFamily="49" charset="-122"/>
                      </a:rPr>
                      <m:t>0</m:t>
                    </m:r>
                  </m:oMath>
                </a14:m>
                <a:r>
                  <a:rPr lang="zh-CN" altLang="en-US" sz="2700" dirty="0">
                    <a:latin typeface="楷体" panose="02010609060101010101" pitchFamily="49" charset="-122"/>
                    <a:ea typeface="楷体" panose="02010609060101010101" pitchFamily="49" charset="-122"/>
                  </a:rPr>
                  <a:t>，则</a:t>
                </a:r>
                <a14:m>
                  <m:oMath xmlns:m="http://schemas.openxmlformats.org/officeDocument/2006/math">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sSup>
                          <m:sSupPr>
                            <m:ctrlPr>
                              <a:rPr lang="en-US" altLang="zh-CN" sz="270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𝑓</m:t>
                            </m:r>
                          </m:e>
                          <m:sup>
                            <m:r>
                              <a:rPr lang="en-US" altLang="zh-CN" sz="2700" b="0" i="1" smtClean="0">
                                <a:latin typeface="Cambria Math" panose="02040503050406030204" charset="0"/>
                                <a:ea typeface="Cambria Math" panose="02040503050406030204" charset="0"/>
                              </a:rPr>
                              <m:t>′</m:t>
                            </m:r>
                          </m:sup>
                        </m:s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𝑖</m:t>
                    </m:r>
                    <m:r>
                      <a:rPr lang="zh-CN" altLang="en-US" sz="2700" b="0" i="1" smtClean="0">
                        <a:latin typeface="Cambria Math" panose="02040503050406030204" charset="0"/>
                        <a:ea typeface="Cambria Math" panose="02040503050406030204" charset="0"/>
                      </a:rPr>
                      <m:t>𝜔</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oMath>
                </a14:m>
                <a:endParaRPr lang="zh-CN" altLang="en-US" sz="27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0640" y="504825"/>
                <a:ext cx="9341485" cy="1203960"/>
              </a:xfrm>
              <a:prstGeom prst="rect">
                <a:avLst/>
              </a:prstGeom>
              <a:blipFill rotWithShape="1">
                <a:blip r:embed="rId1"/>
                <a:stretch>
                  <a:fillRect t="-1213" b="-1319"/>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8" name="标题 1"/>
              <p:cNvSpPr txBox="1"/>
              <p:nvPr/>
            </p:nvSpPr>
            <p:spPr>
              <a:xfrm>
                <a:off x="74306" y="1708484"/>
                <a:ext cx="4969332" cy="6857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b="0" i="1" smtClean="0">
                        <a:latin typeface="Cambria Math" panose="02040503050406030204" charset="0"/>
                        <a:ea typeface="Cambria Math" panose="02040503050406030204" charset="0"/>
                      </a:rPr>
                      <m:t>𝑝𝑓</m:t>
                    </m:r>
                    <m:r>
                      <a:rPr lang="en-US" altLang="zh-CN" sz="2700" b="0"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sSup>
                          <m:sSupPr>
                            <m:ctrlPr>
                              <a:rPr lang="en-US" altLang="zh-CN" sz="270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𝑓</m:t>
                            </m:r>
                          </m:e>
                          <m:sup>
                            <m:r>
                              <a:rPr lang="en-US" altLang="zh-CN" sz="2700" b="0" i="1" smtClean="0">
                                <a:latin typeface="Cambria Math" panose="02040503050406030204" charset="0"/>
                                <a:ea typeface="Cambria Math" panose="02040503050406030204" charset="0"/>
                              </a:rPr>
                              <m:t>′</m:t>
                            </m:r>
                          </m:sup>
                        </m:s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r>
                          <a:rPr lang="en-US" altLang="zh-CN" sz="2700" i="1">
                            <a:latin typeface="Cambria Math" panose="02040503050406030204" charset="0"/>
                            <a:ea typeface="Cambria Math" panose="02040503050406030204" charset="0"/>
                          </a:rPr>
                          <m:t>𝑓</m:t>
                        </m:r>
                        <m:r>
                          <a:rPr lang="en-US" altLang="zh-CN" sz="2700" b="0"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𝑡</m:t>
                            </m:r>
                          </m:sup>
                        </m:sSup>
                        <m:r>
                          <a:rPr lang="en-US" altLang="zh-CN" sz="2700" i="1">
                            <a:latin typeface="Cambria Math" panose="02040503050406030204" charset="0"/>
                            <a:ea typeface="Cambria Math" panose="02040503050406030204" charset="0"/>
                          </a:rPr>
                          <m:t>𝑑𝑡</m:t>
                        </m:r>
                      </m:e>
                    </m:nary>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74306" y="1708484"/>
                <a:ext cx="4969332" cy="685720"/>
              </a:xfrm>
              <a:prstGeom prst="rect">
                <a:avLst/>
              </a:prstGeom>
              <a:blipFill rotWithShape="1">
                <a:blip r:embed="rId2"/>
                <a:stretch>
                  <a:fillRect t="-9216" r="9" b="-9131"/>
                </a:stretch>
              </a:blipFill>
            </p:spPr>
            <p:txBody>
              <a:bodyPr/>
              <a:lstStyle/>
              <a:p>
                <a:r>
                  <a:rPr lang="zh-CN" altLang="en-US">
                    <a:noFill/>
                  </a:rPr>
                  <a:t> </a:t>
                </a:r>
              </a:p>
            </p:txBody>
          </p:sp>
        </mc:Fallback>
      </mc:AlternateContent>
      <p:sp>
        <p:nvSpPr>
          <p:cNvPr id="9" name="标题 1"/>
          <p:cNvSpPr txBox="1"/>
          <p:nvPr/>
        </p:nvSpPr>
        <p:spPr>
          <a:xfrm>
            <a:off x="5613645" y="1708484"/>
            <a:ext cx="1980688" cy="6857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700" dirty="0">
                <a:latin typeface="楷体" panose="02010609060101010101" pitchFamily="49" charset="-122"/>
                <a:ea typeface="楷体" panose="02010609060101010101" pitchFamily="49" charset="-122"/>
              </a:rPr>
              <a:t>分部积分法 </a:t>
            </a:r>
            <a:endParaRPr lang="zh-CN" altLang="en-US" sz="27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标题 1"/>
              <p:cNvSpPr txBox="1"/>
              <p:nvPr/>
            </p:nvSpPr>
            <p:spPr>
              <a:xfrm>
                <a:off x="1954799" y="2500965"/>
                <a:ext cx="5846835" cy="6857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i="1" smtClean="0">
                        <a:latin typeface="Cambria Math" panose="02040503050406030204" charset="0"/>
                        <a:ea typeface="Cambria Math" panose="02040503050406030204" charset="0"/>
                      </a:rPr>
                      <m:t>=</m:t>
                    </m:r>
                    <m:r>
                      <a:rPr lang="en-US" sz="2700" i="1">
                        <a:latin typeface="Cambria Math" panose="02040503050406030204" charset="0"/>
                        <a:ea typeface="Cambria Math" panose="02040503050406030204" charset="0"/>
                      </a:rPr>
                      <m:t>0</m:t>
                    </m:r>
                    <m:r>
                      <a:rPr lang="en-US" altLang="zh-CN" sz="2700" b="0"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𝑒</m:t>
                            </m:r>
                          </m:e>
                          <m: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𝑡</m:t>
                            </m:r>
                          </m:sup>
                        </m:sSup>
                        <m:r>
                          <a:rPr lang="en-US" altLang="zh-CN" sz="2700" i="1">
                            <a:latin typeface="Cambria Math" panose="02040503050406030204" charset="0"/>
                            <a:ea typeface="Cambria Math" panose="02040503050406030204" charset="0"/>
                          </a:rPr>
                          <m:t>𝑑𝑡</m:t>
                        </m:r>
                      </m:e>
                    </m:nary>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954799" y="2500965"/>
                <a:ext cx="5846835" cy="685720"/>
              </a:xfrm>
              <a:prstGeom prst="rect">
                <a:avLst/>
              </a:prstGeom>
              <a:blipFill rotWithShape="1">
                <a:blip r:embed="rId3"/>
                <a:stretch>
                  <a:fillRect l="-5" t="-9217" b="-91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5747085" y="2617526"/>
                <a:ext cx="1896911" cy="6857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700" b="1" i="1" smtClean="0">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oMath>
                  </m:oMathPara>
                </a14:m>
                <a:endParaRPr lang="zh-CN" altLang="en-US" sz="2700" b="1"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747085" y="2617526"/>
                <a:ext cx="1896911" cy="685720"/>
              </a:xfrm>
              <a:prstGeom prst="rect">
                <a:avLst/>
              </a:prstGeom>
              <a:blipFill rotWithShape="1">
                <a:blip r:embed="rId4"/>
                <a:stretch>
                  <a:fillRect l="-18" t="-8" r="26"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370205" y="3504565"/>
                <a:ext cx="7226935" cy="6597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cs typeface="Cambria Math" panose="02040503050406030204" charset="0"/>
                          </a:rPr>
                          <m:t>𝐹</m:t>
                        </m:r>
                        <m:r>
                          <a:rPr lang="en-US" altLang="zh-CN" sz="2700" b="0" i="1" smtClean="0">
                            <a:latin typeface="Cambria Math" panose="02040503050406030204" charset="0"/>
                            <a:ea typeface="Cambria Math" panose="02040503050406030204" charset="0"/>
                            <a:cs typeface="Cambria Math" panose="02040503050406030204" charset="0"/>
                          </a:rPr>
                          <m:t>'</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𝑖𝑡</m:t>
                    </m:r>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endParaRPr lang="zh-CN" altLang="en-US" sz="2700" dirty="0">
                  <a:latin typeface="楷体" panose="02010609060101010101" pitchFamily="49" charset="-122"/>
                  <a:ea typeface="楷体" panose="02010609060101010101" pitchFamily="49" charset="-122"/>
                </a:endParaRPr>
              </a:p>
              <a:p>
                <a:pPr>
                  <a:lnSpc>
                    <a:spcPct val="150000"/>
                  </a:lnSpc>
                </a:pPr>
                <a:endParaRPr lang="zh-CN" altLang="en-US" sz="2700" b="0" i="1" smtClean="0">
                  <a:solidFill>
                    <a:srgbClr val="FF0000"/>
                  </a:solidFill>
                  <a:latin typeface="Cambria Math" panose="02040503050406030204" charset="0"/>
                  <a:ea typeface="MS Mincho" panose="02020609040205080304" charset="-128"/>
                  <a:cs typeface="Cambria Math" panose="02040503050406030204" charset="0"/>
                </a:endParaRPr>
              </a:p>
            </p:txBody>
          </p:sp>
        </mc:Choice>
        <mc:Fallback>
          <p:sp>
            <p:nvSpPr>
              <p:cNvPr id="3" name="标题 1"/>
              <p:cNvSpPr txBox="1">
                <a:spLocks noRot="1" noChangeAspect="1" noMove="1" noResize="1" noEditPoints="1" noAdjustHandles="1" noChangeArrowheads="1" noChangeShapeType="1" noTextEdit="1"/>
              </p:cNvSpPr>
              <p:nvPr/>
            </p:nvSpPr>
            <p:spPr>
              <a:xfrm>
                <a:off x="370205" y="3504565"/>
                <a:ext cx="7226935" cy="659765"/>
              </a:xfrm>
              <a:prstGeom prst="rect">
                <a:avLst/>
              </a:prstGeom>
              <a:blipFill rotWithShape="1">
                <a:blip r:embed="rId5"/>
                <a:stretch>
                  <a:fillRect t="-45332" b="-455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270" y="4497070"/>
                <a:ext cx="9090025" cy="702310"/>
              </a:xfrm>
              <a:prstGeom prst="rect">
                <a:avLst/>
              </a:prstGeom>
              <a:noFill/>
            </p:spPr>
            <p:txBody>
              <a:bodyPr wrap="square" rtlCol="0" anchor="t">
                <a:spAutoFit/>
              </a:bodyPr>
              <a:p>
                <a:r>
                  <a:rPr lang="en-US" altLang="zh-CN" sz="2700" dirty="0">
                    <a:latin typeface="楷体" panose="02010609060101010101" pitchFamily="49" charset="-122"/>
                    <a:ea typeface="楷体" panose="02010609060101010101" pitchFamily="49" charset="-122"/>
                    <a:sym typeface="+mn-ea"/>
                  </a:rPr>
                  <a:t>5.2</a:t>
                </a:r>
                <a:r>
                  <a:rPr lang="zh-CN" altLang="en-US" sz="2700" dirty="0">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乘幂</a:t>
                </a:r>
                <a:r>
                  <a:rPr lang="en-US" altLang="zh-CN" sz="2700" dirty="0">
                    <a:solidFill>
                      <a:srgbClr val="FF0000"/>
                    </a:solidFill>
                    <a:latin typeface="楷体" panose="02010609060101010101" pitchFamily="49" charset="-122"/>
                    <a:ea typeface="楷体" panose="02010609060101010101" pitchFamily="49" charset="-122"/>
                    <a:sym typeface="+mn-ea"/>
                  </a:rPr>
                  <a:t> </a:t>
                </a:r>
                <a14:m>
                  <m:oMath xmlns:m="http://schemas.openxmlformats.org/officeDocument/2006/math">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smtClean="0">
                            <a:latin typeface="Cambria Math" panose="02040503050406030204" charset="0"/>
                            <a:ea typeface="Cambria Math" panose="02040503050406030204" charset="0"/>
                          </a:rPr>
                          <m:t>𝑡𝑓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f>
                      <m:fPr>
                        <m:ctrlPr>
                          <a:rPr lang="en-US" altLang="zh-CN" sz="2700" i="1">
                            <a:latin typeface="Cambria Math" panose="02040503050406030204" charset="0"/>
                            <a:ea typeface="Cambria Math" panose="02040503050406030204" charset="0"/>
                            <a:cs typeface="Cambria Math" panose="02040503050406030204" charset="0"/>
                          </a:rPr>
                        </m:ctrlPr>
                      </m:fPr>
                      <m:num>
                        <m:r>
                          <a:rPr lang="en-US" altLang="zh-CN" sz="2700" i="1">
                            <a:latin typeface="Cambria Math" panose="02040503050406030204" charset="0"/>
                            <a:ea typeface="Cambria Math" panose="02040503050406030204" charset="0"/>
                            <a:cs typeface="Cambria Math" panose="02040503050406030204" charset="0"/>
                          </a:rPr>
                          <m:t>𝑑</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𝑓</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num>
                      <m:den>
                        <m:r>
                          <a:rPr lang="en-US" altLang="zh-CN" sz="2700" i="1">
                            <a:latin typeface="Cambria Math" panose="02040503050406030204" charset="0"/>
                            <a:ea typeface="Cambria Math" panose="02040503050406030204" charset="0"/>
                            <a:cs typeface="Cambria Math" panose="02040503050406030204" charset="0"/>
                          </a:rPr>
                          <m:t>𝑑</m:t>
                        </m:r>
                        <m:r>
                          <a:rPr lang="zh-CN" altLang="en-US" sz="2700" b="0" i="1" smtClean="0">
                            <a:latin typeface="Cambria Math" panose="02040503050406030204" charset="0"/>
                            <a:ea typeface="Cambria Math" panose="02040503050406030204" charset="0"/>
                          </a:rPr>
                          <m:t>𝜔</m:t>
                        </m:r>
                      </m:den>
                    </m:f>
                  </m:oMath>
                </a14:m>
                <a:r>
                  <a:rPr lang="zh-CN" altLang="en-US" sz="2700" dirty="0">
                    <a:latin typeface="楷体" panose="02010609060101010101" pitchFamily="49" charset="-122"/>
                    <a:ea typeface="楷体" panose="02010609060101010101" pitchFamily="49" charset="-122"/>
                    <a:sym typeface="+mn-ea"/>
                  </a:rPr>
                  <a:t> </a:t>
                </a:r>
                <a:endParaRPr lang="en-US" altLang="zh-CN" sz="2700" i="1">
                  <a:latin typeface="Cambria Math" panose="02040503050406030204" charset="0"/>
                  <a:ea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1270" y="4497070"/>
                <a:ext cx="9090025" cy="7023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497205" y="5405120"/>
                <a:ext cx="7226935" cy="6597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𝑖</m:t>
                    </m:r>
                    <m:f>
                      <m:fPr>
                        <m:ctrlPr>
                          <a:rPr lang="en-US" altLang="zh-CN" sz="2700" i="1">
                            <a:latin typeface="Cambria Math" panose="02040503050406030204" charset="0"/>
                            <a:ea typeface="Cambria Math" panose="02040503050406030204" charset="0"/>
                            <a:cs typeface="Cambria Math" panose="02040503050406030204" charset="0"/>
                          </a:rPr>
                        </m:ctrlPr>
                      </m:fPr>
                      <m:num>
                        <m:r>
                          <a:rPr lang="en-US" altLang="zh-CN" sz="2700" i="1">
                            <a:latin typeface="Cambria Math" panose="02040503050406030204" charset="0"/>
                            <a:ea typeface="Cambria Math" panose="02040503050406030204" charset="0"/>
                            <a:cs typeface="Cambria Math" panose="02040503050406030204" charset="0"/>
                          </a:rPr>
                          <m:t>𝑑</m:t>
                        </m:r>
                        <m:sSup>
                          <m:sSupPr>
                            <m:ctrlPr>
                              <a:rPr lang="en-US" altLang="zh-CN" sz="2700" i="1" smtClean="0">
                                <a:latin typeface="Cambria Math" panose="02040503050406030204" charset="0"/>
                                <a:ea typeface="Cambria Math" panose="02040503050406030204" charset="0"/>
                              </a:rPr>
                            </m:ctrlPr>
                          </m:sSupPr>
                          <m:e>
                            <m:r>
                              <a:rPr lang="en-US" altLang="zh-CN" sz="2700" i="1" smtClean="0">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𝐹</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num>
                      <m:den>
                        <m:r>
                          <a:rPr lang="en-US" altLang="zh-CN" sz="2700" i="1">
                            <a:latin typeface="Cambria Math" panose="02040503050406030204" charset="0"/>
                            <a:ea typeface="Cambria Math" panose="02040503050406030204" charset="0"/>
                            <a:cs typeface="Cambria Math" panose="02040503050406030204" charset="0"/>
                          </a:rPr>
                          <m:t>𝑑</m:t>
                        </m:r>
                        <m:r>
                          <a:rPr lang="zh-CN" altLang="en-US" sz="2700" b="0" i="1" smtClean="0">
                            <a:latin typeface="Cambria Math" panose="02040503050406030204" charset="0"/>
                            <a:ea typeface="Cambria Math" panose="02040503050406030204" charset="0"/>
                          </a:rPr>
                          <m:t>𝜔</m:t>
                        </m:r>
                      </m:den>
                    </m:f>
                  </m:oMath>
                </a14:m>
                <a:endParaRPr lang="zh-CN" altLang="en-US" sz="2700" dirty="0">
                  <a:latin typeface="楷体" panose="02010609060101010101" pitchFamily="49" charset="-122"/>
                  <a:ea typeface="楷体" panose="02010609060101010101" pitchFamily="49" charset="-122"/>
                </a:endParaRPr>
              </a:p>
              <a:p>
                <a:pPr>
                  <a:lnSpc>
                    <a:spcPct val="150000"/>
                  </a:lnSpc>
                </a:pPr>
                <a:endParaRPr lang="zh-CN" altLang="en-US" sz="2700" b="0" i="1" smtClean="0">
                  <a:solidFill>
                    <a:srgbClr val="FF0000"/>
                  </a:solidFill>
                  <a:latin typeface="Cambria Math" panose="02040503050406030204" charset="0"/>
                  <a:ea typeface="MS Mincho" panose="02020609040205080304" charset="-128"/>
                  <a:cs typeface="Cambria Math" panose="02040503050406030204" charset="0"/>
                </a:endParaRPr>
              </a:p>
            </p:txBody>
          </p:sp>
        </mc:Choice>
        <mc:Fallback>
          <p:sp>
            <p:nvSpPr>
              <p:cNvPr id="16" name="标题 1"/>
              <p:cNvSpPr txBox="1">
                <a:spLocks noRot="1" noChangeAspect="1" noMove="1" noResize="1" noEditPoints="1" noAdjustHandles="1" noChangeArrowheads="1" noChangeShapeType="1" noTextEdit="1"/>
              </p:cNvSpPr>
              <p:nvPr/>
            </p:nvSpPr>
            <p:spPr>
              <a:xfrm>
                <a:off x="497205" y="5405120"/>
                <a:ext cx="7226935" cy="659765"/>
              </a:xfrm>
              <a:prstGeom prst="rect">
                <a:avLst/>
              </a:prstGeom>
              <a:blipFill rotWithShape="1">
                <a:blip r:embed="rId7"/>
                <a:stretch>
                  <a:fillRect t="-68527" b="-6862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9" grpId="0"/>
      <p:bldP spid="10" grpId="0"/>
      <p:bldP spid="14" grpId="0"/>
      <p:bldP spid="3"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标题 1"/>
              <p:cNvSpPr txBox="1"/>
              <p:nvPr/>
            </p:nvSpPr>
            <p:spPr>
              <a:xfrm>
                <a:off x="178301" y="153446"/>
                <a:ext cx="8431497" cy="125464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dirty="0" smtClean="0">
                        <a:solidFill>
                          <a:schemeClr val="tx1"/>
                        </a:solidFill>
                        <a:latin typeface="Cambria Math" panose="02040503050406030204" charset="0"/>
                        <a:ea typeface="楷体" panose="02010609060101010101" pitchFamily="49" charset="-122"/>
                        <a:cs typeface="Cambria Math" panose="02040503050406030204" charset="0"/>
                      </a:rPr>
                      <m:t>𝐸𝑔</m:t>
                    </m:r>
                    <m:r>
                      <a:rPr lang="en-US" altLang="zh-CN" sz="2800" b="0" i="1" dirty="0" smtClean="0">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2800" i="1" dirty="0" smtClean="0">
                        <a:solidFill>
                          <a:schemeClr val="tx1"/>
                        </a:solidFill>
                        <a:latin typeface="Cambria Math" panose="02040503050406030204" charset="0"/>
                        <a:ea typeface="楷体" panose="02010609060101010101" pitchFamily="49" charset="-122"/>
                        <a:cs typeface="Cambria Math" panose="02040503050406030204" charset="0"/>
                      </a:rPr>
                      <m:t>𝑓</m:t>
                    </m:r>
                    <m:d>
                      <m:dPr>
                        <m:ctrlPr>
                          <a:rPr lang="en-US" altLang="zh-CN" sz="2800" i="1" dirty="0" smtClean="0">
                            <a:solidFill>
                              <a:schemeClr val="tx1"/>
                            </a:solidFill>
                            <a:latin typeface="Cambria Math" panose="02040503050406030204" charset="0"/>
                            <a:ea typeface="楷体" panose="02010609060101010101" pitchFamily="49" charset="-122"/>
                            <a:cs typeface="Cambria Math" panose="02040503050406030204" charset="0"/>
                          </a:rPr>
                        </m:ctrlPr>
                      </m:dPr>
                      <m:e>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e>
                    </m:d>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d>
                      <m:dPr>
                        <m:begChr m:val="{"/>
                        <m:endChr m:val=""/>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ctrlPr>
                      </m:dPr>
                      <m:e>
                        <m:m>
                          <m:mPr>
                            <m:mcs>
                              <m:mc>
                                <m:mcPr>
                                  <m:count m:val="1"/>
                                  <m:mcJc m:val="center"/>
                                </m:mcPr>
                              </m:mc>
                            </m:mcs>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ctrlPr>
                          </m:mPr>
                          <m:mr>
                            <m:e>
                              <m:sSup>
                                <m:sSupPr>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ctrlPr>
                                </m:sSupPr>
                                <m:e>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𝑒</m:t>
                                  </m:r>
                                </m:e>
                                <m:sup>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𝛽</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sup>
                              </m:sSup>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 </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r>
                                <a:rPr lang="en-US" altLang="zh-CN" sz="2800" i="1" dirty="0" smtClean="0">
                                  <a:solidFill>
                                    <a:schemeClr val="tx1"/>
                                  </a:solidFill>
                                  <a:latin typeface="Cambria Math" panose="02040503050406030204" charset="0"/>
                                  <a:ea typeface="Cambria Math" panose="02040503050406030204" charset="0"/>
                                  <a:cs typeface="Cambria Math" panose="02040503050406030204" charset="0"/>
                                </a:rPr>
                                <m: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0</m:t>
                              </m:r>
                            </m:e>
                          </m:mr>
                          <m:mr>
                            <m:e>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     </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0</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   ,</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&lt;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0</m:t>
                              </m:r>
                            </m:e>
                          </m:mr>
                        </m:m>
                      </m:e>
                    </m:d>
                    <m:d>
                      <m:dPr>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ctrlPr>
                      </m:dPr>
                      <m:e>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𝛽</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&gt;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0</m:t>
                        </m:r>
                      </m:e>
                    </m:d>
                    <m:r>
                      <a:rPr lang="en-US" altLang="zh-CN" sz="2800" b="0" i="0" dirty="0" smtClean="0">
                        <a:solidFill>
                          <a:schemeClr val="tx1"/>
                        </a:solidFill>
                        <a:latin typeface="Cambria Math" panose="02040503050406030204" charset="0"/>
                        <a:ea typeface="楷体" panose="02010609060101010101" pitchFamily="49" charset="-122"/>
                        <a:cs typeface="Cambria Math" panose="02040503050406030204" charset="0"/>
                      </a:rPr>
                      <m:t>,</m:t>
                    </m:r>
                  </m:oMath>
                </a14:m>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求</a:t>
                </a:r>
                <a14:m>
                  <m:oMath xmlns:m="http://schemas.openxmlformats.org/officeDocument/2006/math">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𝑡𝑓</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sSup>
                      <m:sSupPr>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ctrlPr>
                      </m:sSupPr>
                      <m:e>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e>
                      <m:sup>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2</m:t>
                        </m:r>
                      </m:sup>
                    </m:sSup>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𝑓</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𝑡</m:t>
                    </m:r>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rPr>
                      <m:t>)]</m:t>
                    </m:r>
                  </m:oMath>
                </a14:m>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7" name="标题 1"/>
              <p:cNvSpPr txBox="1">
                <a:spLocks noRot="1" noChangeAspect="1" noMove="1" noResize="1" noEditPoints="1" noAdjustHandles="1" noChangeArrowheads="1" noChangeShapeType="1" noTextEdit="1"/>
              </p:cNvSpPr>
              <p:nvPr/>
            </p:nvSpPr>
            <p:spPr>
              <a:xfrm>
                <a:off x="178301" y="153446"/>
                <a:ext cx="8431497" cy="1254644"/>
              </a:xfrm>
              <a:prstGeom prst="rect">
                <a:avLst/>
              </a:prstGeom>
              <a:blipFill rotWithShape="1">
                <a:blip r:embed="rId1"/>
                <a:stretch>
                  <a:fillRect l="-6" t="-33" r="6" b="24"/>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215316" y="1384477"/>
                <a:ext cx="6608996"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解</a:t>
                </a:r>
                <a:r>
                  <a:rPr lang="en-US" altLang="zh-CN" sz="2800" dirty="0">
                    <a:solidFill>
                      <a:schemeClr val="tx1"/>
                    </a:solidFill>
                    <a:latin typeface="Cambria Math" panose="02040503050406030204" charset="0"/>
                    <a:ea typeface="楷体" panose="02010609060101010101" pitchFamily="49" charset="-122"/>
                    <a:cs typeface="Cambria Math" panose="02040503050406030204" charset="0"/>
                  </a:rPr>
                  <a:t>:</a:t>
                </a:r>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由前例子可知</a:t>
                </a:r>
                <a14:m>
                  <m:oMath xmlns:m="http://schemas.openxmlformats.org/officeDocument/2006/math">
                    <m:r>
                      <a:rPr lang="en-US" altLang="zh-CN" sz="2800" i="1">
                        <a:latin typeface="Cambria Math" panose="02040503050406030204" charset="0"/>
                        <a:ea typeface="Cambria Math" panose="02040503050406030204" charset="0"/>
                      </a:rPr>
                      <m:t>𝐹</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ℱ</m:t>
                    </m:r>
                    <m:d>
                      <m:dPr>
                        <m:begChr m:val="["/>
                        <m:endChr m:val="]"/>
                        <m:ctrlPr>
                          <a:rPr lang="en-US" altLang="zh-CN" sz="2800" i="1">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𝑓</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𝑡</m:t>
                        </m:r>
                        <m:r>
                          <a:rPr lang="en-US" altLang="zh-CN" sz="2800" i="1">
                            <a:latin typeface="Cambria Math" panose="02040503050406030204" charset="0"/>
                            <a:ea typeface="Cambria Math" panose="02040503050406030204" charset="0"/>
                          </a:rPr>
                          <m:t>)</m:t>
                        </m:r>
                      </m:e>
                    </m:d>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i="1" dirty="0">
                            <a:latin typeface="Cambria Math" panose="02040503050406030204" charset="0"/>
                            <a:ea typeface="楷体" panose="02010609060101010101" pitchFamily="49" charset="-122"/>
                            <a:cs typeface="Cambria Math" panose="02040503050406030204" charset="0"/>
                          </a:rPr>
                          <m:t>𝛽</m:t>
                        </m:r>
                        <m:r>
                          <a:rPr lang="en-US" altLang="zh-CN" sz="2800" b="0" i="1" dirty="0" smtClean="0">
                            <a:latin typeface="Cambria Math" panose="02040503050406030204" charset="0"/>
                            <a:ea typeface="楷体" panose="02010609060101010101" pitchFamily="49" charset="-122"/>
                            <a:cs typeface="Cambria Math" panose="02040503050406030204" charset="0"/>
                          </a:rPr>
                          <m:t>+</m:t>
                        </m:r>
                        <m:r>
                          <a:rPr lang="en-US" altLang="zh-CN" sz="2800" b="0" i="1" dirty="0" smtClean="0">
                            <a:latin typeface="Cambria Math" panose="02040503050406030204" charset="0"/>
                            <a:ea typeface="楷体" panose="02010609060101010101" pitchFamily="49" charset="-122"/>
                            <a:cs typeface="Cambria Math" panose="02040503050406030204" charset="0"/>
                          </a:rPr>
                          <m:t>𝑖</m:t>
                        </m:r>
                        <m:r>
                          <a:rPr lang="zh-CN" altLang="en-US" sz="2800" b="0" i="1" dirty="0" smtClean="0">
                            <a:latin typeface="Cambria Math" panose="02040503050406030204" charset="0"/>
                            <a:ea typeface="楷体" panose="02010609060101010101" pitchFamily="49" charset="-122"/>
                            <a:cs typeface="Cambria Math" panose="02040503050406030204" charset="0"/>
                          </a:rPr>
                          <m:t>𝜔</m:t>
                        </m:r>
                      </m:den>
                    </m:f>
                  </m:oMath>
                </a14:m>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9" name="标题 1"/>
              <p:cNvSpPr txBox="1">
                <a:spLocks noRot="1" noChangeAspect="1" noMove="1" noResize="1" noEditPoints="1" noAdjustHandles="1" noChangeArrowheads="1" noChangeShapeType="1" noTextEdit="1"/>
              </p:cNvSpPr>
              <p:nvPr/>
            </p:nvSpPr>
            <p:spPr>
              <a:xfrm>
                <a:off x="215316" y="1384477"/>
                <a:ext cx="6608996" cy="870341"/>
              </a:xfrm>
              <a:prstGeom prst="rect">
                <a:avLst/>
              </a:prstGeom>
              <a:blipFill rotWithShape="1">
                <a:blip r:embed="rId2"/>
                <a:stretch>
                  <a:fillRect l="-1" t="-6587" r="9" b="-6647"/>
                </a:stretch>
              </a:blipFill>
            </p:spPr>
            <p:txBody>
              <a:bodyPr/>
              <a:lstStyle/>
              <a:p>
                <a:r>
                  <a:rPr lang="zh-CN" altLang="en-US">
                    <a:noFill/>
                  </a:rPr>
                  <a:t> </a:t>
                </a:r>
              </a:p>
            </p:txBody>
          </p:sp>
        </mc:Fallback>
      </mc:AlternateContent>
      <p:sp>
        <p:nvSpPr>
          <p:cNvPr id="10" name="标题 1"/>
          <p:cNvSpPr txBox="1"/>
          <p:nvPr/>
        </p:nvSpPr>
        <p:spPr>
          <a:xfrm>
            <a:off x="714224" y="2085517"/>
            <a:ext cx="8251709"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由</a:t>
            </a:r>
            <a:r>
              <a:rPr lang="zh-CN" altLang="en-US" sz="2800" dirty="0">
                <a:latin typeface="Cambria Math" panose="02040503050406030204" charset="0"/>
                <a:ea typeface="楷体" panose="02010609060101010101" pitchFamily="49" charset="-122"/>
                <a:cs typeface="Cambria Math" panose="02040503050406030204" charset="0"/>
              </a:rPr>
              <a:t>乘幂公式</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有 </a:t>
            </a:r>
            <a:endParaRPr lang="zh-CN" altLang="en-US" sz="2800" dirty="0">
              <a:latin typeface="Cambria Math" panose="02040503050406030204" charset="0"/>
              <a:ea typeface="楷体" panose="02010609060101010101" pitchFamily="49" charset="-122"/>
              <a:cs typeface="Cambria Math" panose="02040503050406030204" charset="0"/>
            </a:endParaRPr>
          </a:p>
        </p:txBody>
      </p:sp>
      <mc:AlternateContent xmlns:mc="http://schemas.openxmlformats.org/markup-compatibility/2006">
        <mc:Choice xmlns:a14="http://schemas.microsoft.com/office/drawing/2010/main" Requires="a14">
          <p:sp>
            <p:nvSpPr>
              <p:cNvPr id="11" name="标题 1"/>
              <p:cNvSpPr txBox="1"/>
              <p:nvPr/>
            </p:nvSpPr>
            <p:spPr>
              <a:xfrm>
                <a:off x="791227" y="2928335"/>
                <a:ext cx="4040655"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charset="0"/>
                          <a:ea typeface="Cambria Math" panose="02040503050406030204" charset="0"/>
                        </a:rPr>
                        <m:t>ℱ</m:t>
                      </m:r>
                      <m:d>
                        <m:dPr>
                          <m:begChr m:val="["/>
                          <m:endChr m:val="]"/>
                          <m:ctrlPr>
                            <a:rPr lang="en-US" altLang="zh-CN" sz="2800" i="1">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𝑡𝑓</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𝑡</m:t>
                          </m:r>
                          <m:r>
                            <a:rPr lang="en-US" altLang="zh-CN" sz="2800" i="1">
                              <a:latin typeface="Cambria Math" panose="02040503050406030204" charset="0"/>
                              <a:ea typeface="Cambria Math" panose="02040503050406030204" charset="0"/>
                            </a:rPr>
                            <m:t>)</m:t>
                          </m:r>
                        </m:e>
                      </m:d>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𝑖</m:t>
                      </m:r>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𝑑</m:t>
                          </m:r>
                        </m:num>
                        <m:den>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den>
                      </m:f>
                      <m:r>
                        <a:rPr lang="en-US" altLang="zh-CN" sz="2800" i="1">
                          <a:latin typeface="Cambria Math" panose="02040503050406030204" charset="0"/>
                          <a:ea typeface="Cambria Math" panose="02040503050406030204" charset="0"/>
                        </a:rPr>
                        <m:t>𝐹</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oMath>
                  </m:oMathPara>
                </a14:m>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791227" y="2928335"/>
                <a:ext cx="4040655" cy="870341"/>
              </a:xfrm>
              <a:prstGeom prst="rect">
                <a:avLst/>
              </a:prstGeom>
              <a:blipFill rotWithShape="1">
                <a:blip r:embed="rId3"/>
                <a:stretch>
                  <a:fillRect t="-19229" r="4" b="-192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4634916" y="2966248"/>
                <a:ext cx="2189396"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𝑖</m:t>
                    </m:r>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dirty="0">
                                <a:latin typeface="Cambria Math" panose="02040503050406030204" charset="0"/>
                                <a:ea typeface="楷体" panose="02010609060101010101" pitchFamily="49" charset="-122"/>
                                <a:cs typeface="Cambria Math" panose="02040503050406030204" charset="0"/>
                              </a:rPr>
                              <m:t>𝛽</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𝑖</m:t>
                            </m:r>
                            <m:r>
                              <a:rPr lang="zh-CN" altLang="en-US" sz="2800" i="1" dirty="0">
                                <a:latin typeface="Cambria Math" panose="02040503050406030204" charset="0"/>
                                <a:ea typeface="楷体" panose="02010609060101010101" pitchFamily="49" charset="-122"/>
                                <a:cs typeface="Cambria Math" panose="02040503050406030204" charset="0"/>
                              </a:rPr>
                              <m:t>𝜔</m:t>
                            </m:r>
                          </m:den>
                        </m:f>
                        <m:r>
                          <a:rPr lang="en-US" altLang="zh-CN" sz="2800" b="0" i="1" smtClean="0">
                            <a:latin typeface="Cambria Math" panose="02040503050406030204" charset="0"/>
                            <a:ea typeface="Cambria Math" panose="02040503050406030204" charset="0"/>
                          </a:rPr>
                          <m:t>)</m:t>
                        </m:r>
                      </m:e>
                      <m:sup>
                        <m:r>
                          <a:rPr lang="en-US" altLang="zh-CN" sz="2800" b="0" i="1" smtClean="0">
                            <a:latin typeface="Cambria Math" panose="02040503050406030204" charset="0"/>
                            <a:ea typeface="Cambria Math" panose="02040503050406030204" charset="0"/>
                          </a:rPr>
                          <m:t>′</m:t>
                        </m:r>
                      </m:sup>
                    </m:sSup>
                  </m:oMath>
                </a14:m>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2" name="标题 1"/>
              <p:cNvSpPr txBox="1">
                <a:spLocks noRot="1" noChangeAspect="1" noMove="1" noResize="1" noEditPoints="1" noAdjustHandles="1" noChangeArrowheads="1" noChangeShapeType="1" noTextEdit="1"/>
              </p:cNvSpPr>
              <p:nvPr/>
            </p:nvSpPr>
            <p:spPr>
              <a:xfrm>
                <a:off x="4634916" y="2966248"/>
                <a:ext cx="2189396" cy="870341"/>
              </a:xfrm>
              <a:prstGeom prst="rect">
                <a:avLst/>
              </a:prstGeom>
              <a:blipFill rotWithShape="1">
                <a:blip r:embed="rId4"/>
                <a:stretch>
                  <a:fillRect l="-2" t="-6585" r="27" b="-66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6502217" y="2942097"/>
                <a:ext cx="1780322"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sSup>
                          <m:sSupPr>
                            <m:ctrlPr>
                              <a:rPr lang="en-US" altLang="zh-CN" sz="2800" i="1" smtClean="0">
                                <a:latin typeface="Cambria Math" panose="02040503050406030204" charset="0"/>
                                <a:ea typeface="Cambria Math" panose="02040503050406030204" charset="0"/>
                              </a:rPr>
                            </m:ctrlPr>
                          </m:sSupPr>
                          <m:e>
                            <m:r>
                              <a:rPr lang="en-US" altLang="zh-CN" sz="2800" b="1" i="1" smtClean="0">
                                <a:latin typeface="Cambria Math" panose="02040503050406030204" charset="0"/>
                                <a:ea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𝛽</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𝑖</m:t>
                            </m:r>
                            <m:r>
                              <a:rPr lang="zh-CN" altLang="en-US" sz="2800" i="1" dirty="0">
                                <a:latin typeface="Cambria Math" panose="02040503050406030204" charset="0"/>
                                <a:ea typeface="楷体" panose="02010609060101010101" pitchFamily="49" charset="-122"/>
                                <a:cs typeface="Cambria Math" panose="02040503050406030204" charset="0"/>
                              </a:rPr>
                              <m:t>𝜔</m:t>
                            </m:r>
                            <m:r>
                              <a:rPr lang="en-US" altLang="zh-CN" sz="2800" b="1" i="1" smtClean="0">
                                <a:latin typeface="Cambria Math" panose="02040503050406030204" charset="0"/>
                                <a:ea typeface="Cambria Math" panose="02040503050406030204" charset="0"/>
                              </a:rPr>
                              <m:t>)</m:t>
                            </m:r>
                          </m:e>
                          <m:sup>
                            <m:r>
                              <a:rPr lang="en-US" altLang="zh-CN" sz="2800" b="0" i="1" smtClean="0">
                                <a:latin typeface="Cambria Math" panose="02040503050406030204" charset="0"/>
                                <a:ea typeface="Cambria Math" panose="02040503050406030204" charset="0"/>
                              </a:rPr>
                              <m:t>2</m:t>
                            </m:r>
                          </m:sup>
                        </m:sSup>
                      </m:den>
                    </m:f>
                  </m:oMath>
                </a14:m>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3" name="标题 1"/>
              <p:cNvSpPr txBox="1">
                <a:spLocks noRot="1" noChangeAspect="1" noMove="1" noResize="1" noEditPoints="1" noAdjustHandles="1" noChangeArrowheads="1" noChangeShapeType="1" noTextEdit="1"/>
              </p:cNvSpPr>
              <p:nvPr/>
            </p:nvSpPr>
            <p:spPr>
              <a:xfrm>
                <a:off x="6502217" y="2942097"/>
                <a:ext cx="1780322" cy="870341"/>
              </a:xfrm>
              <a:prstGeom prst="rect">
                <a:avLst/>
              </a:prstGeom>
              <a:blipFill rotWithShape="1">
                <a:blip r:embed="rId5"/>
                <a:stretch>
                  <a:fillRect l="-25" t="-6875" r="13" b="-68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791228" y="3942196"/>
                <a:ext cx="4218722"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charset="0"/>
                          <a:ea typeface="Cambria Math" panose="02040503050406030204" charset="0"/>
                        </a:rPr>
                        <m:t>ℱ</m:t>
                      </m:r>
                      <m:d>
                        <m:dPr>
                          <m:begChr m:val="["/>
                          <m:endChr m:val="]"/>
                          <m:ctrlPr>
                            <a:rPr lang="en-US" altLang="zh-CN" sz="2800" i="1">
                              <a:latin typeface="Cambria Math" panose="02040503050406030204" charset="0"/>
                              <a:ea typeface="Cambria Math" panose="02040503050406030204" charset="0"/>
                            </a:rPr>
                          </m:ctrlPr>
                        </m:dPr>
                        <m:e>
                          <m:sSup>
                            <m:sSupPr>
                              <m:ctrlPr>
                                <a:rPr lang="en-US" altLang="zh-CN" sz="2800" i="1" dirty="0">
                                  <a:latin typeface="Cambria Math" panose="02040503050406030204" charset="0"/>
                                  <a:ea typeface="楷体" panose="02010609060101010101" pitchFamily="49" charset="-122"/>
                                  <a:cs typeface="Cambria Math" panose="02040503050406030204" charset="0"/>
                                </a:rPr>
                              </m:ctrlPr>
                            </m:sSupPr>
                            <m:e>
                              <m:r>
                                <a:rPr lang="en-US" altLang="zh-CN" sz="2800" i="1" dirty="0">
                                  <a:latin typeface="Cambria Math" panose="02040503050406030204" charset="0"/>
                                  <a:ea typeface="楷体" panose="02010609060101010101" pitchFamily="49" charset="-122"/>
                                  <a:cs typeface="Cambria Math" panose="02040503050406030204" charset="0"/>
                                </a:rPr>
                                <m:t>𝑡</m:t>
                              </m:r>
                            </m:e>
                            <m:sup>
                              <m:r>
                                <a:rPr lang="en-US" altLang="zh-CN" sz="2800" i="1" dirty="0">
                                  <a:latin typeface="Cambria Math" panose="02040503050406030204" charset="0"/>
                                  <a:ea typeface="楷体" panose="02010609060101010101" pitchFamily="49" charset="-122"/>
                                  <a:cs typeface="Cambria Math" panose="02040503050406030204" charset="0"/>
                                </a:rPr>
                                <m:t>2</m:t>
                              </m:r>
                            </m:sup>
                          </m:sSup>
                          <m:r>
                            <a:rPr lang="en-US" altLang="zh-CN" sz="2800" b="0" i="1" smtClean="0">
                              <a:latin typeface="Cambria Math" panose="02040503050406030204" charset="0"/>
                              <a:ea typeface="Cambria Math" panose="02040503050406030204" charset="0"/>
                            </a:rPr>
                            <m:t>𝑓</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𝑡</m:t>
                          </m:r>
                          <m:r>
                            <a:rPr lang="en-US" altLang="zh-CN" sz="2800" i="1">
                              <a:latin typeface="Cambria Math" panose="02040503050406030204" charset="0"/>
                              <a:ea typeface="Cambria Math" panose="02040503050406030204" charset="0"/>
                            </a:rPr>
                            <m:t>)</m:t>
                          </m:r>
                        </m:e>
                      </m:d>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𝑑</m:t>
                              </m:r>
                            </m:e>
                            <m:sup>
                              <m:r>
                                <a:rPr lang="en-US" altLang="zh-CN" sz="2800" b="0" i="1" smtClean="0">
                                  <a:latin typeface="Cambria Math" panose="02040503050406030204" charset="0"/>
                                  <a:ea typeface="Cambria Math" panose="02040503050406030204" charset="0"/>
                                </a:rPr>
                                <m:t>2</m:t>
                              </m:r>
                            </m:sup>
                          </m:sSup>
                        </m:num>
                        <m:den>
                          <m:r>
                            <a:rPr lang="en-US" altLang="zh-CN" sz="2800" i="1">
                              <a:latin typeface="Cambria Math" panose="02040503050406030204" charset="0"/>
                              <a:ea typeface="Cambria Math" panose="02040503050406030204" charset="0"/>
                            </a:rPr>
                            <m:t>𝑑</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b="0" i="1" smtClean="0">
                                  <a:latin typeface="Cambria Math" panose="02040503050406030204" charset="0"/>
                                  <a:ea typeface="Cambria Math" panose="02040503050406030204" charset="0"/>
                                </a:rPr>
                                <m:t>2</m:t>
                              </m:r>
                            </m:sup>
                          </m:sSup>
                        </m:den>
                      </m:f>
                      <m:r>
                        <a:rPr lang="en-US" altLang="zh-CN" sz="2800" i="1">
                          <a:latin typeface="Cambria Math" panose="02040503050406030204" charset="0"/>
                          <a:ea typeface="Cambria Math" panose="02040503050406030204" charset="0"/>
                        </a:rPr>
                        <m:t>𝐹</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oMath>
                  </m:oMathPara>
                </a14:m>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4" name="标题 1"/>
              <p:cNvSpPr txBox="1">
                <a:spLocks noRot="1" noChangeAspect="1" noMove="1" noResize="1" noEditPoints="1" noAdjustHandles="1" noChangeArrowheads="1" noChangeShapeType="1" noTextEdit="1"/>
              </p:cNvSpPr>
              <p:nvPr/>
            </p:nvSpPr>
            <p:spPr>
              <a:xfrm>
                <a:off x="791228" y="3942196"/>
                <a:ext cx="4218722" cy="870341"/>
              </a:xfrm>
              <a:prstGeom prst="rect">
                <a:avLst/>
              </a:prstGeom>
              <a:blipFill rotWithShape="1">
                <a:blip r:embed="rId6"/>
                <a:stretch>
                  <a:fillRect t="-23360" r="10" b="-234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4758440" y="4047803"/>
                <a:ext cx="1780322" cy="8703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2</m:t>
                        </m:r>
                      </m:num>
                      <m:den>
                        <m:sSup>
                          <m:sSupPr>
                            <m:ctrlPr>
                              <a:rPr lang="en-US" altLang="zh-CN" sz="2800" i="1" smtClean="0">
                                <a:latin typeface="Cambria Math" panose="02040503050406030204" charset="0"/>
                                <a:ea typeface="Cambria Math" panose="02040503050406030204" charset="0"/>
                              </a:rPr>
                            </m:ctrlPr>
                          </m:sSupPr>
                          <m:e>
                            <m:r>
                              <a:rPr lang="en-US" altLang="zh-CN" sz="2800" b="1" i="1" smtClean="0">
                                <a:latin typeface="Cambria Math" panose="02040503050406030204" charset="0"/>
                                <a:ea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𝛽</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𝑖</m:t>
                            </m:r>
                            <m:r>
                              <a:rPr lang="zh-CN" altLang="en-US" sz="2800" i="1" dirty="0">
                                <a:latin typeface="Cambria Math" panose="02040503050406030204" charset="0"/>
                                <a:ea typeface="楷体" panose="02010609060101010101" pitchFamily="49" charset="-122"/>
                                <a:cs typeface="Cambria Math" panose="02040503050406030204" charset="0"/>
                              </a:rPr>
                              <m:t>𝜔</m:t>
                            </m:r>
                            <m:r>
                              <a:rPr lang="en-US" altLang="zh-CN" sz="2800" b="1" i="1" smtClean="0">
                                <a:latin typeface="Cambria Math" panose="02040503050406030204" charset="0"/>
                                <a:ea typeface="Cambria Math" panose="02040503050406030204" charset="0"/>
                              </a:rPr>
                              <m:t>)</m:t>
                            </m:r>
                          </m:e>
                          <m:sup>
                            <m:r>
                              <a:rPr lang="en-US" altLang="zh-CN" sz="2800" b="0" i="1" smtClean="0">
                                <a:latin typeface="Cambria Math" panose="02040503050406030204" charset="0"/>
                                <a:ea typeface="Cambria Math" panose="02040503050406030204" charset="0"/>
                              </a:rPr>
                              <m:t>3</m:t>
                            </m:r>
                          </m:sup>
                        </m:sSup>
                      </m:den>
                    </m:f>
                  </m:oMath>
                </a14:m>
                <a:r>
                  <a:rPr lang="zh-CN" altLang="en-US" sz="28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28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5" name="标题 1"/>
              <p:cNvSpPr txBox="1">
                <a:spLocks noRot="1" noChangeAspect="1" noMove="1" noResize="1" noEditPoints="1" noAdjustHandles="1" noChangeArrowheads="1" noChangeShapeType="1" noTextEdit="1"/>
              </p:cNvSpPr>
              <p:nvPr/>
            </p:nvSpPr>
            <p:spPr>
              <a:xfrm>
                <a:off x="4758440" y="4047803"/>
                <a:ext cx="1780322" cy="870341"/>
              </a:xfrm>
              <a:prstGeom prst="rect">
                <a:avLst/>
              </a:prstGeom>
              <a:blipFill rotWithShape="1">
                <a:blip r:embed="rId7"/>
                <a:stretch>
                  <a:fillRect l="-22" t="-6894" r="9" b="-685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122036" y="197306"/>
                <a:ext cx="8771255" cy="9518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6</a:t>
                </a:r>
                <a:r>
                  <a:rPr lang="zh-CN" altLang="en-US" sz="3000" dirty="0">
                    <a:latin typeface="楷体" panose="02010609060101010101" pitchFamily="49" charset="-122"/>
                    <a:ea typeface="楷体" panose="02010609060101010101" pitchFamily="49" charset="-122"/>
                  </a:rPr>
                  <a:t>、</a:t>
                </a:r>
                <a:r>
                  <a:rPr lang="zh-CN" altLang="en-US" sz="3000" dirty="0">
                    <a:solidFill>
                      <a:srgbClr val="FF0000"/>
                    </a:solidFill>
                    <a:latin typeface="楷体" panose="02010609060101010101" pitchFamily="49" charset="-122"/>
                    <a:ea typeface="楷体" panose="02010609060101010101" pitchFamily="49" charset="-122"/>
                  </a:rPr>
                  <a:t>积分 </a:t>
                </a:r>
                <a:r>
                  <a:rPr lang="zh-CN" altLang="en-US" sz="3000" dirty="0">
                    <a:latin typeface="楷体" panose="02010609060101010101" pitchFamily="49" charset="-122"/>
                    <a:ea typeface="楷体" panose="02010609060101010101" pitchFamily="49" charset="-122"/>
                  </a:rPr>
                  <a:t>当</a:t>
                </a:r>
                <a14:m>
                  <m:oMath xmlns:m="http://schemas.openxmlformats.org/officeDocument/2006/math">
                    <m:r>
                      <a:rPr lang="en-US" altLang="zh-CN" sz="3000" b="0" i="1" smtClean="0">
                        <a:latin typeface="Cambria Math" panose="02040503050406030204" charset="0"/>
                        <a:ea typeface="楷体" panose="02010609060101010101" pitchFamily="49" charset="-122"/>
                      </a:rPr>
                      <m:t>𝑡</m:t>
                    </m:r>
                    <m:groupChr>
                      <m:groupChrPr>
                        <m:chr m:val="→"/>
                        <m:pos m:val="top"/>
                        <m:ctrlPr>
                          <a:rPr lang="en-US" altLang="zh-CN" sz="3000" b="0" i="1" smtClean="0">
                            <a:latin typeface="Cambria Math" panose="02040503050406030204" charset="0"/>
                            <a:ea typeface="楷体" panose="02010609060101010101" pitchFamily="49" charset="-122"/>
                          </a:rPr>
                        </m:ctrlPr>
                      </m:groupChrPr>
                      <m:e/>
                    </m:groupChr>
                    <m: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时，</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𝑡</m:t>
                        </m:r>
                      </m:sup>
                      <m:e>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𝑑𝑡</m:t>
                        </m:r>
                        <m:groupChr>
                          <m:groupChrPr>
                            <m:chr m:val="→"/>
                            <m:vertJc m:val="bot"/>
                            <m:ctrlPr>
                              <a:rPr lang="en-US" altLang="zh-CN" sz="3000" b="0" i="1" smtClean="0">
                                <a:latin typeface="Cambria Math" panose="02040503050406030204" charset="0"/>
                                <a:ea typeface="楷体" panose="02010609060101010101" pitchFamily="49" charset="-122"/>
                              </a:rPr>
                            </m:ctrlPr>
                          </m:groupChrPr>
                          <m:e/>
                        </m:groupChr>
                        <m:r>
                          <a:rPr lang="en-US" altLang="zh-CN" sz="3000" b="0" i="1" smtClean="0">
                            <a:latin typeface="Cambria Math" panose="02040503050406030204" charset="0"/>
                            <a:ea typeface="楷体" panose="02010609060101010101" pitchFamily="49" charset="-122"/>
                          </a:rPr>
                          <m:t>0</m:t>
                        </m:r>
                      </m:e>
                    </m:nary>
                  </m:oMath>
                </a14:m>
                <a:r>
                  <a:rPr lang="zh-CN" altLang="en-US" sz="3000" dirty="0">
                    <a:latin typeface="楷体" panose="02010609060101010101" pitchFamily="49" charset="-122"/>
                    <a:ea typeface="楷体" panose="02010609060101010101" pitchFamily="49" charset="-122"/>
                  </a:rPr>
                  <a:t>，则</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197306"/>
                <a:ext cx="8771255" cy="951865"/>
              </a:xfrm>
              <a:prstGeom prst="rect">
                <a:avLst/>
              </a:prstGeom>
              <a:blipFill rotWithShape="1">
                <a:blip r:embed="rId1"/>
                <a:stretch>
                  <a:fillRect l="-1" t="-11522" r="1" b="-115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1741103" y="1035000"/>
                <a:ext cx="5161280" cy="10638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Cambria Math" panose="02040503050406030204" charset="0"/>
                      </a:rPr>
                      <m:t>ℱ</m:t>
                    </m:r>
                    <m:d>
                      <m:dPr>
                        <m:begChr m:val="["/>
                        <m:endChr m:val="]"/>
                        <m:ctrlPr>
                          <a:rPr lang="en-US" altLang="zh-CN" sz="3000" i="1" smtClean="0">
                            <a:latin typeface="Cambria Math" panose="02040503050406030204" charset="0"/>
                            <a:ea typeface="Cambria Math" panose="02040503050406030204" charset="0"/>
                          </a:rPr>
                        </m:ctrlPr>
                      </m:dPr>
                      <m:e>
                        <m:nary>
                          <m:naryPr>
                            <m:ctrlPr>
                              <a:rPr lang="en-US" altLang="zh-CN" sz="300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𝑡</m:t>
                            </m:r>
                          </m:sup>
                          <m:e>
                            <m:r>
                              <a:rPr lang="en-US" altLang="zh-CN" sz="3000" b="0" i="1" smtClean="0">
                                <a:latin typeface="Cambria Math" panose="02040503050406030204" charset="0"/>
                                <a:ea typeface="Cambria Math" panose="02040503050406030204" charset="0"/>
                              </a:rPr>
                              <m:t>𝑓</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𝑠</m:t>
                                </m:r>
                              </m:e>
                            </m:d>
                            <m:r>
                              <a:rPr lang="en-US" altLang="zh-CN" sz="3000" b="0" i="1" smtClean="0">
                                <a:latin typeface="Cambria Math" panose="02040503050406030204" charset="0"/>
                                <a:ea typeface="Cambria Math" panose="02040503050406030204" charset="0"/>
                                <a:cs typeface="Cambria Math" panose="02040503050406030204" charset="0"/>
                              </a:rPr>
                              <m:t>𝑑𝑠</m:t>
                            </m:r>
                          </m:e>
                        </m:nary>
                      </m:e>
                    </m:d>
                    <m:r>
                      <a:rPr lang="en-US" altLang="zh-CN" sz="3000" b="0" i="1" smtClean="0">
                        <a:latin typeface="Cambria Math" panose="02040503050406030204" charset="0"/>
                        <a:ea typeface="Cambria Math" panose="02040503050406030204" charset="0"/>
                      </a:rPr>
                      <m:t>=</m:t>
                    </m:r>
                    <m:f>
                      <m:fPr>
                        <m:ctrlPr>
                          <a:rPr lang="en-US" altLang="zh-CN" sz="3000" b="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1</m:t>
                        </m:r>
                      </m:num>
                      <m:den>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ℱ</m:t>
                    </m:r>
                    <m:d>
                      <m:dPr>
                        <m:begChr m:val="["/>
                        <m:endChr m:val="]"/>
                        <m:ctrlPr>
                          <a:rPr lang="en-US" altLang="zh-CN" sz="300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1741103" y="1035000"/>
                <a:ext cx="5161280" cy="1063859"/>
              </a:xfrm>
              <a:prstGeom prst="rect">
                <a:avLst/>
              </a:prstGeom>
              <a:blipFill rotWithShape="1">
                <a:blip r:embed="rId2"/>
                <a:stretch>
                  <a:fillRect l="-11" t="-55" r="11" b="17"/>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165767" y="1952609"/>
                <a:ext cx="4545799" cy="10638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𝑝𝑓</m:t>
                    </m:r>
                    <m:r>
                      <a:rPr lang="en-US" altLang="zh-CN" sz="3000" b="0" i="1" smtClean="0">
                        <a:latin typeface="Cambria Math" panose="02040503050406030204" charset="0"/>
                        <a:ea typeface="Cambria Math" panose="02040503050406030204" charset="0"/>
                      </a:rPr>
                      <m:t>:</m:t>
                    </m:r>
                    <m:f>
                      <m:fPr>
                        <m:ctrlPr>
                          <a:rPr lang="en-US" altLang="zh-CN" sz="3000" b="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𝑑</m:t>
                        </m:r>
                      </m:num>
                      <m:den>
                        <m:r>
                          <a:rPr lang="en-US" altLang="zh-CN" sz="3000" b="0" i="1" smtClean="0">
                            <a:latin typeface="Cambria Math" panose="02040503050406030204" charset="0"/>
                            <a:ea typeface="Cambria Math" panose="02040503050406030204" charset="0"/>
                          </a:rPr>
                          <m:t>𝑑𝑡</m:t>
                        </m:r>
                      </m:den>
                    </m:f>
                    <m:d>
                      <m:dPr>
                        <m:ctrlPr>
                          <a:rPr lang="en-US" altLang="zh-CN" sz="3000" b="0" i="1" smtClean="0">
                            <a:latin typeface="Cambria Math" panose="02040503050406030204" charset="0"/>
                            <a:ea typeface="Cambria Math" panose="02040503050406030204" charset="0"/>
                          </a:rPr>
                        </m:ctrlPr>
                      </m:dPr>
                      <m:e>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𝑡</m:t>
                            </m:r>
                          </m:sup>
                          <m:e>
                            <m:r>
                              <a:rPr lang="en-US" altLang="zh-CN" sz="3000" i="1">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𝑑𝑡</m:t>
                            </m:r>
                          </m:e>
                        </m:nary>
                      </m:e>
                    </m:d>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65767" y="1952609"/>
                <a:ext cx="4545799" cy="1063859"/>
              </a:xfrm>
              <a:prstGeom prst="rect">
                <a:avLst/>
              </a:prstGeom>
              <a:blipFill rotWithShape="1">
                <a:blip r:embed="rId3"/>
                <a:stretch>
                  <a:fillRect l="-1" t="-58" r="11"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732054" y="2852588"/>
                <a:ext cx="5861252" cy="10638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𝑑</m:t>
                            </m:r>
                          </m:num>
                          <m:den>
                            <m:r>
                              <a:rPr lang="en-US" altLang="zh-CN" sz="3000" i="1">
                                <a:latin typeface="Cambria Math" panose="02040503050406030204" charset="0"/>
                                <a:ea typeface="Cambria Math" panose="02040503050406030204" charset="0"/>
                              </a:rPr>
                              <m:t>𝑑𝑡</m:t>
                            </m:r>
                          </m:den>
                        </m:f>
                        <m:r>
                          <a:rPr lang="en-US" altLang="zh-CN" sz="3000" b="0" i="1" smtClean="0">
                            <a:latin typeface="Cambria Math" panose="02040503050406030204" charset="0"/>
                            <a:ea typeface="Cambria Math" panose="02040503050406030204" charset="0"/>
                          </a:rPr>
                          <m:t>(</m:t>
                        </m:r>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𝑡</m:t>
                            </m:r>
                          </m:sup>
                          <m:e>
                            <m:r>
                              <a:rPr lang="en-US" altLang="zh-CN" sz="3000" i="1">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𝑑𝑡</m:t>
                            </m:r>
                          </m:e>
                        </m:nary>
                        <m:r>
                          <a:rPr lang="zh-CN" altLang="en-US" sz="3000" i="1" smtClean="0">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𝑓</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732054" y="2852588"/>
                <a:ext cx="5861252" cy="1063859"/>
              </a:xfrm>
              <a:prstGeom prst="rect">
                <a:avLst/>
              </a:prstGeom>
              <a:blipFill rotWithShape="1">
                <a:blip r:embed="rId4"/>
                <a:stretch>
                  <a:fillRect l="-9" t="-16" r="2" b="38"/>
                </a:stretch>
              </a:blipFill>
            </p:spPr>
            <p:txBody>
              <a:bodyPr/>
              <a:lstStyle/>
              <a:p>
                <a:r>
                  <a:rPr lang="zh-CN" altLang="en-US">
                    <a:noFill/>
                  </a:rPr>
                  <a:t> </a:t>
                </a:r>
              </a:p>
            </p:txBody>
          </p:sp>
        </mc:Fallback>
      </mc:AlternateContent>
      <p:sp>
        <p:nvSpPr>
          <p:cNvPr id="11" name="标题 1"/>
          <p:cNvSpPr txBox="1"/>
          <p:nvPr/>
        </p:nvSpPr>
        <p:spPr>
          <a:xfrm>
            <a:off x="610134" y="3868980"/>
            <a:ext cx="2484387" cy="72961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又由微分性质</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2" name="标题 1"/>
              <p:cNvSpPr txBox="1"/>
              <p:nvPr/>
            </p:nvSpPr>
            <p:spPr>
              <a:xfrm>
                <a:off x="732054" y="4486260"/>
                <a:ext cx="6952114" cy="9518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𝑑</m:t>
                            </m:r>
                          </m:num>
                          <m:den>
                            <m:r>
                              <a:rPr lang="en-US" altLang="zh-CN" sz="3000" i="1">
                                <a:latin typeface="Cambria Math" panose="02040503050406030204" charset="0"/>
                                <a:ea typeface="Cambria Math" panose="02040503050406030204" charset="0"/>
                              </a:rPr>
                              <m:t>𝑑𝑡</m:t>
                            </m:r>
                          </m:den>
                        </m:f>
                        <m:r>
                          <a:rPr lang="en-US" altLang="zh-CN" sz="3000" b="0" i="1" smtClean="0">
                            <a:latin typeface="Cambria Math" panose="02040503050406030204" charset="0"/>
                            <a:ea typeface="Cambria Math" panose="02040503050406030204" charset="0"/>
                          </a:rPr>
                          <m:t>(</m:t>
                        </m:r>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𝑡</m:t>
                            </m:r>
                          </m:sup>
                          <m:e>
                            <m:r>
                              <a:rPr lang="en-US" altLang="zh-CN" sz="3000" i="1">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𝑑𝑡</m:t>
                            </m:r>
                          </m:e>
                        </m:nary>
                        <m:r>
                          <a:rPr lang="zh-CN" altLang="en-US" sz="3000" i="1" smtClean="0">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r>
                      <a:rPr lang="en-US" altLang="zh-CN" sz="3000" i="1">
                        <a:latin typeface="Cambria Math" panose="02040503050406030204" charset="0"/>
                        <a:ea typeface="Cambria Math" panose="02040503050406030204" charset="0"/>
                      </a:rPr>
                      <m:t>ℱ</m:t>
                    </m:r>
                    <m:d>
                      <m:dPr>
                        <m:begChr m:val="["/>
                        <m:endChr m:val="]"/>
                        <m:ctrlPr>
                          <a:rPr lang="en-US" altLang="zh-CN" sz="3000" b="0" i="1" smtClean="0">
                            <a:latin typeface="Cambria Math" panose="02040503050406030204" charset="0"/>
                            <a:ea typeface="Cambria Math" panose="02040503050406030204" charset="0"/>
                          </a:rPr>
                        </m:ctrlPr>
                      </m:dPr>
                      <m:e>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𝑡</m:t>
                            </m:r>
                          </m:sup>
                          <m:e>
                            <m:r>
                              <a:rPr lang="en-US" altLang="zh-CN" sz="3000" i="1">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𝑑𝑡</m:t>
                            </m:r>
                          </m:e>
                        </m:nary>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732054" y="4486260"/>
                <a:ext cx="6952114" cy="951865"/>
              </a:xfrm>
              <a:prstGeom prst="rect">
                <a:avLst/>
              </a:prstGeom>
              <a:blipFill rotWithShape="1">
                <a:blip r:embed="rId5"/>
                <a:stretch>
                  <a:fillRect l="-8" t="-3134" b="-31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732054" y="5401692"/>
                <a:ext cx="6952114" cy="9518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d>
                      <m:dPr>
                        <m:begChr m:val="["/>
                        <m:endChr m:val="]"/>
                        <m:ctrlPr>
                          <a:rPr lang="en-US" altLang="zh-CN" sz="3000" b="0" i="1" smtClean="0">
                            <a:latin typeface="Cambria Math" panose="02040503050406030204" charset="0"/>
                            <a:ea typeface="Cambria Math" panose="02040503050406030204" charset="0"/>
                          </a:rPr>
                        </m:ctrlPr>
                      </m:dPr>
                      <m:e>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𝑡</m:t>
                            </m:r>
                          </m:sup>
                          <m:e>
                            <m:r>
                              <a:rPr lang="en-US" altLang="zh-CN" sz="3000" i="1">
                                <a:latin typeface="Cambria Math" panose="02040503050406030204" charset="0"/>
                                <a:ea typeface="Cambria Math" panose="02040503050406030204" charset="0"/>
                              </a:rPr>
                              <m:t>𝑓</m:t>
                            </m:r>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𝑑𝑡</m:t>
                            </m:r>
                          </m:e>
                        </m:nary>
                      </m:e>
                    </m:d>
                    <m:r>
                      <a:rPr lang="en-US" altLang="zh-CN" sz="3000" b="0" i="1" smtClean="0">
                        <a:latin typeface="Cambria Math" panose="02040503050406030204" charset="0"/>
                        <a:ea typeface="Cambria Math" panose="02040503050406030204" charset="0"/>
                      </a:rPr>
                      <m:t>=</m:t>
                    </m:r>
                    <m:f>
                      <m:fPr>
                        <m:ctrlPr>
                          <a:rPr lang="en-US" altLang="zh-CN" sz="3000" i="1">
                            <a:latin typeface="Cambria Math" panose="02040503050406030204" charset="0"/>
                            <a:ea typeface="Cambria Math" panose="02040503050406030204" charset="0"/>
                          </a:rPr>
                        </m:ctrlPr>
                      </m:fPr>
                      <m:num>
                        <m:r>
                          <a:rPr lang="en-US" altLang="zh-CN" sz="3000" i="1">
                            <a:latin typeface="Cambria Math" panose="02040503050406030204" charset="0"/>
                            <a:ea typeface="Cambria Math" panose="02040503050406030204" charset="0"/>
                          </a:rPr>
                          <m:t>1</m:t>
                        </m:r>
                      </m:num>
                      <m:den>
                        <m:r>
                          <a:rPr lang="en-US" altLang="zh-CN" sz="3000" i="1">
                            <a:latin typeface="Cambria Math" panose="02040503050406030204" charset="0"/>
                            <a:ea typeface="Cambria Math" panose="02040503050406030204" charset="0"/>
                          </a:rPr>
                          <m:t>𝑖</m:t>
                        </m:r>
                        <m:r>
                          <a:rPr lang="zh-CN" altLang="en-US" sz="3000" i="1">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ℱ</m:t>
                    </m:r>
                    <m:d>
                      <m:dPr>
                        <m:begChr m:val="["/>
                        <m:endChr m:val="]"/>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𝑓</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732054" y="5401692"/>
                <a:ext cx="6952114" cy="951865"/>
              </a:xfrm>
              <a:prstGeom prst="rect">
                <a:avLst/>
              </a:prstGeom>
              <a:blipFill rotWithShape="1">
                <a:blip r:embed="rId6"/>
                <a:stretch>
                  <a:fillRect l="-8" t="-3109" b="-31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6528018" y="1216510"/>
                <a:ext cx="2365273" cy="200912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400" dirty="0">
                    <a:solidFill>
                      <a:srgbClr val="FF0000"/>
                    </a:solidFill>
                    <a:latin typeface="楷体" panose="02010609060101010101" pitchFamily="49" charset="-122"/>
                    <a:ea typeface="楷体" panose="02010609060101010101" pitchFamily="49" charset="-122"/>
                  </a:rPr>
                  <a:t>这表明一个函数积分后的傅里叶变换等于这个函数的傅里叶变换除以因子</a:t>
                </a:r>
                <a14:m>
                  <m:oMath xmlns:m="http://schemas.openxmlformats.org/officeDocument/2006/math">
                    <m:r>
                      <a:rPr lang="en-US" altLang="zh-CN" sz="2400" i="1">
                        <a:solidFill>
                          <a:srgbClr val="FF0000"/>
                        </a:solidFill>
                        <a:latin typeface="Cambria Math" panose="02040503050406030204" charset="0"/>
                        <a:ea typeface="Cambria Math" panose="02040503050406030204" charset="0"/>
                      </a:rPr>
                      <m:t>𝑖</m:t>
                    </m:r>
                    <m:r>
                      <a:rPr lang="zh-CN" altLang="en-US" sz="2400" i="1">
                        <a:solidFill>
                          <a:srgbClr val="FF0000"/>
                        </a:solidFill>
                        <a:latin typeface="Cambria Math" panose="02040503050406030204" charset="0"/>
                        <a:ea typeface="Cambria Math" panose="02040503050406030204" charset="0"/>
                      </a:rPr>
                      <m:t>𝜔</m:t>
                    </m:r>
                  </m:oMath>
                </a14:m>
                <a:endParaRPr lang="zh-CN" altLang="en-US" sz="2400" dirty="0">
                  <a:solidFill>
                    <a:srgbClr val="FF0000"/>
                  </a:solidFill>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6528018" y="1216510"/>
                <a:ext cx="2365273" cy="2009125"/>
              </a:xfrm>
              <a:prstGeom prst="rect">
                <a:avLst/>
              </a:prstGeom>
              <a:blipFill rotWithShape="1">
                <a:blip r:embed="rId7"/>
                <a:stretch>
                  <a:fillRect l="-9" t="-24" r="5" b="2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9" grpId="0"/>
      <p:bldP spid="10" grpId="0"/>
      <p:bldP spid="11"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463040" y="617220"/>
            <a:ext cx="6495415"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傅里叶变换相干性质的推导与应用；</a:t>
            </a:r>
            <a:endParaRPr lang="zh-CN" altLang="en-US" sz="3000" dirty="0">
              <a:latin typeface="楷体" panose="02010609060101010101" pitchFamily="49" charset="-122"/>
              <a:ea typeface="楷体" panose="02010609060101010101" pitchFamily="49" charset="-122"/>
            </a:endParaRPr>
          </a:p>
        </p:txBody>
      </p:sp>
      <p:sp>
        <p:nvSpPr>
          <p:cNvPr id="4" name="标题 1"/>
          <p:cNvSpPr txBox="1"/>
          <p:nvPr/>
        </p:nvSpPr>
        <p:spPr>
          <a:xfrm>
            <a:off x="1462766" y="1336415"/>
            <a:ext cx="5713499" cy="5951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单位脉冲函数的概念；</a:t>
            </a:r>
            <a:endParaRPr lang="zh-CN" altLang="en-US" sz="3000" dirty="0">
              <a:latin typeface="楷体" panose="02010609060101010101" pitchFamily="49" charset="-122"/>
              <a:ea typeface="楷体" panose="02010609060101010101" pitchFamily="49" charset="-122"/>
            </a:endParaRPr>
          </a:p>
        </p:txBody>
      </p:sp>
      <p:sp>
        <p:nvSpPr>
          <p:cNvPr id="6" name="标题 1"/>
          <p:cNvSpPr txBox="1"/>
          <p:nvPr/>
        </p:nvSpPr>
        <p:spPr>
          <a:xfrm>
            <a:off x="1463040" y="2056765"/>
            <a:ext cx="7458710"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利用单位脉冲函数求其他函数的傅里叶变换；</a:t>
            </a:r>
            <a:endParaRPr lang="zh-CN" altLang="en-US" sz="3000" dirty="0">
              <a:latin typeface="楷体" panose="02010609060101010101" pitchFamily="49" charset="-122"/>
              <a:ea typeface="楷体" panose="02010609060101010101" pitchFamily="49" charset="-122"/>
            </a:endParaRPr>
          </a:p>
        </p:txBody>
      </p:sp>
      <p:sp>
        <p:nvSpPr>
          <p:cNvPr id="11" name="标题 1"/>
          <p:cNvSpPr txBox="1"/>
          <p:nvPr/>
        </p:nvSpPr>
        <p:spPr>
          <a:xfrm>
            <a:off x="1463040" y="2932430"/>
            <a:ext cx="7458075" cy="12223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掌握傅里叶变换求解微分方程初始问题的思想和方法。</a:t>
            </a:r>
            <a:endParaRPr lang="zh-CN" altLang="en-US" sz="3000" dirty="0">
              <a:latin typeface="楷体" panose="02010609060101010101" pitchFamily="49" charset="-122"/>
              <a:ea typeface="楷体" panose="02010609060101010101" pitchFamily="49" charset="-122"/>
            </a:endParaRPr>
          </a:p>
        </p:txBody>
      </p:sp>
      <p:sp>
        <p:nvSpPr>
          <p:cNvPr id="14" name="标题 1"/>
          <p:cNvSpPr txBox="1"/>
          <p:nvPr/>
        </p:nvSpPr>
        <p:spPr>
          <a:xfrm>
            <a:off x="501650" y="4530725"/>
            <a:ext cx="7106285"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cs typeface="楷体" panose="02010609060101010101" pitchFamily="49" charset="-122"/>
              </a:rPr>
              <a:t>难点</a:t>
            </a:r>
            <a:r>
              <a:rPr lang="en-US" altLang="zh-CN" sz="3000" dirty="0">
                <a:latin typeface="楷体" panose="02010609060101010101" pitchFamily="49" charset="-122"/>
                <a:ea typeface="楷体" panose="02010609060101010101" pitchFamily="49" charset="-122"/>
                <a:cs typeface="楷体" panose="02010609060101010101" pitchFamily="49" charset="-122"/>
              </a:rPr>
              <a:t>—</a:t>
            </a:r>
            <a:r>
              <a:rPr lang="zh-CN" altLang="en-US" sz="3000" dirty="0">
                <a:latin typeface="楷体" panose="02010609060101010101" pitchFamily="49" charset="-122"/>
                <a:ea typeface="楷体" panose="02010609060101010101" pitchFamily="49" charset="-122"/>
                <a:cs typeface="楷体" panose="02010609060101010101" pitchFamily="49" charset="-122"/>
              </a:rPr>
              <a:t>如何求函数的傅里叶变换；</a:t>
            </a:r>
            <a:endParaRPr lang="zh-CN" altLang="zh-CN" sz="3000" dirty="0">
              <a:latin typeface="楷体" panose="02010609060101010101" pitchFamily="49" charset="-122"/>
              <a:ea typeface="楷体" panose="02010609060101010101" pitchFamily="49" charset="-122"/>
              <a:cs typeface="楷体" panose="02010609060101010101" pitchFamily="49" charset="-122"/>
            </a:endParaRPr>
          </a:p>
        </p:txBody>
      </p:sp>
      <p:sp>
        <p:nvSpPr>
          <p:cNvPr id="15" name="标题 1"/>
          <p:cNvSpPr txBox="1"/>
          <p:nvPr/>
        </p:nvSpPr>
        <p:spPr>
          <a:xfrm>
            <a:off x="1664970" y="5388610"/>
            <a:ext cx="6028690" cy="582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000" dirty="0">
                <a:latin typeface="楷体" panose="02010609060101010101" pitchFamily="49" charset="-122"/>
                <a:ea typeface="楷体" panose="02010609060101010101" pitchFamily="49" charset="-122"/>
              </a:rPr>
              <a:t>如何求函数的傅里叶积分表达式；</a:t>
            </a:r>
            <a:endParaRPr lang="zh-CN" altLang="en-US" sz="3000" dirty="0">
              <a:latin typeface="楷体" panose="02010609060101010101" pitchFamily="49" charset="-122"/>
              <a:ea typeface="楷体" panose="02010609060101010101" pitchFamily="49" charset="-122"/>
            </a:endParaRPr>
          </a:p>
        </p:txBody>
      </p:sp>
      <p:cxnSp>
        <p:nvCxnSpPr>
          <p:cNvPr id="2" name="直接连接符 1"/>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6" grpId="0"/>
      <p:bldP spid="11" grpId="0"/>
      <p:bldP spid="14"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55289" y="382759"/>
            <a:ext cx="8771255" cy="7829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dirty="0">
                <a:latin typeface="楷体" panose="02010609060101010101" pitchFamily="49" charset="-122"/>
                <a:ea typeface="楷体" panose="02010609060101010101" pitchFamily="49" charset="-122"/>
              </a:rPr>
              <a:t>7</a:t>
            </a:r>
            <a:r>
              <a:rPr lang="zh-CN" altLang="en-US" sz="2800" dirty="0">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乘积 </a:t>
            </a:r>
            <a:endParaRPr lang="zh-CN" altLang="en-US" sz="28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7" name="标题 1"/>
              <p:cNvSpPr txBox="1"/>
              <p:nvPr/>
            </p:nvSpPr>
            <p:spPr>
              <a:xfrm>
                <a:off x="727710" y="563894"/>
                <a:ext cx="7949565" cy="12446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trlPr>
                          <a:rPr lang="en-US" altLang="zh-CN" sz="2800" b="0" i="1" smtClean="0">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m:t>
                        </m:r>
                      </m:sup>
                      <m:e>
                        <m:r>
                          <a:rPr lang="en-US" altLang="zh-CN" sz="2800" i="1">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1</m:t>
                                </m:r>
                              </m:sub>
                            </m:sSub>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e>
                        </m:d>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2</m:t>
                            </m:r>
                          </m:sub>
                        </m:sSub>
                        <m:d>
                          <m:dPr>
                            <m:ctrlPr>
                              <a:rPr lang="en-US" altLang="zh-CN" sz="2800" b="0" i="1" smtClean="0">
                                <a:latin typeface="Cambria Math" panose="02040503050406030204" charset="0"/>
                                <a:ea typeface="Cambria Math" panose="02040503050406030204" charset="0"/>
                              </a:rPr>
                            </m:ctrlPr>
                          </m:dPr>
                          <m:e>
                            <m:r>
                              <a:rPr lang="zh-CN" altLang="en-US" sz="2800" b="0" i="1" dirty="0" smtClean="0">
                                <a:latin typeface="Cambria Math" panose="02040503050406030204" charset="0"/>
                                <a:ea typeface="楷体" panose="02010609060101010101" pitchFamily="49" charset="-122"/>
                              </a:rPr>
                              <m:t>𝜔</m:t>
                            </m:r>
                          </m:e>
                        </m:d>
                        <m:r>
                          <a:rPr lang="en-US" altLang="zh-CN" sz="2800" b="0" i="1" smtClean="0">
                            <a:latin typeface="Cambria Math" panose="02040503050406030204" charset="0"/>
                            <a:ea typeface="Cambria Math" panose="02040503050406030204" charset="0"/>
                          </a:rPr>
                          <m:t>𝑑</m:t>
                        </m:r>
                        <m:r>
                          <a:rPr lang="zh-CN" altLang="en-US" sz="2800" b="0" i="1" dirty="0" smtClean="0">
                            <a:latin typeface="Cambria Math" panose="02040503050406030204" charset="0"/>
                            <a:ea typeface="楷体" panose="02010609060101010101" pitchFamily="49" charset="-122"/>
                          </a:rPr>
                          <m:t>𝜔</m:t>
                        </m:r>
                      </m:e>
                    </m:nary>
                    <m:r>
                      <a:rPr lang="en-US" altLang="zh-CN" sz="2800" b="0" i="1" smtClean="0">
                        <a:latin typeface="Cambria Math" panose="02040503050406030204" charset="0"/>
                        <a:ea typeface="Cambria Math" panose="02040503050406030204" charset="0"/>
                      </a:rPr>
                      <m:t>=</m:t>
                    </m:r>
                  </m:oMath>
                </a14:m>
                <a:r>
                  <a:rPr lang="en-US" altLang="zh-CN" sz="2800" dirty="0">
                    <a:ea typeface="Cambria Math" panose="02040503050406030204" charset="0"/>
                  </a:rPr>
                  <a:t> </a:t>
                </a:r>
                <a14:m>
                  <m:oMath xmlns:m="http://schemas.openxmlformats.org/officeDocument/2006/math">
                    <m:nary>
                      <m:naryPr>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1</m:t>
                            </m:r>
                          </m:sub>
                        </m:sSub>
                        <m:d>
                          <m:dPr>
                            <m:ctrlPr>
                              <a:rPr lang="en-US" altLang="zh-CN" sz="2800" b="0" i="1" smtClean="0">
                                <a:latin typeface="Cambria Math" panose="02040503050406030204" charset="0"/>
                                <a:ea typeface="Cambria Math" panose="02040503050406030204" charset="0"/>
                              </a:rPr>
                            </m:ctrlPr>
                          </m:dPr>
                          <m:e>
                            <m:r>
                              <a:rPr lang="zh-CN" altLang="en-US" sz="2800" b="0" i="1" dirty="0" smtClean="0">
                                <a:latin typeface="Cambria Math" panose="02040503050406030204" charset="0"/>
                                <a:ea typeface="楷体" panose="02010609060101010101" pitchFamily="49" charset="-122"/>
                              </a:rPr>
                              <m:t>𝜔</m:t>
                            </m:r>
                          </m:e>
                        </m:d>
                        <m:r>
                          <a:rPr lang="en-US" altLang="zh-CN" sz="2800" i="1">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2</m:t>
                                </m:r>
                              </m:sub>
                            </m:sSub>
                            <m:d>
                              <m:dPr>
                                <m:ctrlPr>
                                  <a:rPr lang="en-US" altLang="zh-CN" sz="2800" b="0" i="1" smtClean="0">
                                    <a:latin typeface="Cambria Math" panose="02040503050406030204" charset="0"/>
                                    <a:ea typeface="Cambria Math" panose="02040503050406030204" charset="0"/>
                                  </a:rPr>
                                </m:ctrlPr>
                              </m:dPr>
                              <m:e>
                                <m:r>
                                  <a:rPr lang="en-US" altLang="zh-CN" sz="2800" b="0" i="1" dirty="0" smtClean="0">
                                    <a:latin typeface="Cambria Math" panose="02040503050406030204" charset="0"/>
                                    <a:ea typeface="楷体" panose="02010609060101010101" pitchFamily="49" charset="-122"/>
                                  </a:rPr>
                                  <m:t>𝑡</m:t>
                                </m:r>
                              </m:e>
                            </m:d>
                          </m:e>
                        </m:d>
                        <m:r>
                          <a:rPr lang="en-US" altLang="zh-CN" sz="2800" i="1">
                            <a:latin typeface="Cambria Math" panose="02040503050406030204" charset="0"/>
                            <a:ea typeface="Cambria Math" panose="02040503050406030204" charset="0"/>
                          </a:rPr>
                          <m:t>𝑑</m:t>
                        </m:r>
                        <m:r>
                          <a:rPr lang="zh-CN" altLang="en-US" sz="2800" i="1" smtClean="0">
                            <a:latin typeface="Cambria Math" panose="02040503050406030204" charset="0"/>
                            <a:ea typeface="Cambria Math" panose="02040503050406030204" charset="0"/>
                          </a:rPr>
                          <m:t>𝜔</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727710" y="563894"/>
                <a:ext cx="7949565" cy="1244600"/>
              </a:xfrm>
              <a:prstGeom prst="rect">
                <a:avLst/>
              </a:prstGeom>
              <a:blipFill rotWithShape="1">
                <a:blip r:embed="rId1"/>
                <a:stretch>
                  <a:fillRect t="-1" b="1"/>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0" name="标题 1"/>
              <p:cNvSpPr txBox="1"/>
              <p:nvPr/>
            </p:nvSpPr>
            <p:spPr>
              <a:xfrm>
                <a:off x="591185" y="1493520"/>
                <a:ext cx="10473055" cy="859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b="0" i="1" smtClean="0">
                        <a:latin typeface="Cambria Math" panose="02040503050406030204" charset="0"/>
                        <a:ea typeface="Cambria Math" panose="02040503050406030204" charset="0"/>
                      </a:rPr>
                      <m:t>𝑝𝑓</m:t>
                    </m:r>
                    <m:r>
                      <a:rPr lang="en-US" altLang="zh-CN" sz="2700" b="0" i="1" smtClean="0">
                        <a:latin typeface="Cambria Math" panose="02040503050406030204" charset="0"/>
                        <a:ea typeface="Cambria Math" panose="02040503050406030204" charset="0"/>
                      </a:rPr>
                      <m:t>:</m:t>
                    </m:r>
                    <m:r>
                      <a:rPr lang="en-US" sz="2700" i="1">
                        <a:latin typeface="Cambria Math" panose="02040503050406030204" charset="0"/>
                        <a:cs typeface="Cambria Math" panose="02040503050406030204" charset="0"/>
                      </a:rPr>
                      <m:t>𝐿𝐻𝑆</m:t>
                    </m:r>
                    <m:r>
                      <a:rPr lang="en-US" altLang="zh-CN" sz="2700" b="0" i="1" smtClean="0">
                        <a:latin typeface="Cambria Math" panose="02040503050406030204" charset="0"/>
                        <a:ea typeface="Cambria Math" panose="02040503050406030204" charset="0"/>
                      </a:rPr>
                      <m:t>=</m:t>
                    </m:r>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p>
                              <m:sSupPr>
                                <m:ctrlPr>
                                  <a:rPr lang="en-US" altLang="zh-CN" sz="2700" i="1">
                                    <a:solidFill>
                                      <a:schemeClr val="tx1"/>
                                    </a:solidFill>
                                    <a:latin typeface="Cambria Math" panose="02040503050406030204" charset="0"/>
                                    <a:ea typeface="Cambria Math" panose="02040503050406030204" charset="0"/>
                                  </a:rPr>
                                </m:ctrlPr>
                              </m:sSupPr>
                              <m:e>
                                <m:r>
                                  <a:rPr lang="en-US" altLang="zh-CN" sz="2700" i="1">
                                    <a:solidFill>
                                      <a:schemeClr val="tx1"/>
                                    </a:solidFill>
                                    <a:latin typeface="Cambria Math" panose="02040503050406030204" charset="0"/>
                                    <a:ea typeface="Cambria Math" panose="02040503050406030204" charset="0"/>
                                  </a:rPr>
                                  <m:t>𝑒</m:t>
                                </m:r>
                              </m:e>
                              <m:sup>
                                <m:r>
                                  <a:rPr lang="en-US" altLang="zh-CN" sz="2700" b="0" i="1" smtClean="0">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𝑖</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𝑡</m:t>
                                </m:r>
                              </m:sup>
                            </m:sSup>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1</m:t>
                                </m:r>
                              </m:sub>
                            </m:sSub>
                            <m:d>
                              <m:dPr>
                                <m:ctrlPr>
                                  <a:rPr lang="en-US" altLang="zh-CN" sz="2700" b="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𝑡</m:t>
                                </m:r>
                              </m:e>
                            </m:d>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2</m:t>
                                </m:r>
                              </m:sub>
                            </m:sSub>
                            <m:d>
                              <m:dPr>
                                <m:ctrlPr>
                                  <a:rPr lang="en-US" altLang="zh-CN" sz="2700" b="0" i="1" smtClean="0">
                                    <a:latin typeface="Cambria Math" panose="02040503050406030204" charset="0"/>
                                    <a:ea typeface="Cambria Math" panose="02040503050406030204" charset="0"/>
                                  </a:rPr>
                                </m:ctrlPr>
                              </m:dPr>
                              <m:e>
                                <m:r>
                                  <a:rPr lang="zh-CN" altLang="en-US" sz="2700" b="0" i="1" dirty="0" smtClean="0">
                                    <a:latin typeface="Cambria Math" panose="02040503050406030204" charset="0"/>
                                    <a:ea typeface="楷体" panose="02010609060101010101" pitchFamily="49" charset="-122"/>
                                  </a:rPr>
                                  <m:t>𝜔</m:t>
                                </m:r>
                              </m:e>
                            </m:d>
                            <m:r>
                              <a:rPr lang="en-US" altLang="zh-CN" sz="2700" b="0" i="1" smtClean="0">
                                <a:latin typeface="Cambria Math" panose="02040503050406030204" charset="0"/>
                                <a:ea typeface="Cambria Math" panose="02040503050406030204" charset="0"/>
                              </a:rPr>
                              <m:t>𝑑𝑡𝑑</m:t>
                            </m:r>
                            <m:r>
                              <a:rPr lang="zh-CN" altLang="en-US" sz="2700" b="0" i="1" dirty="0" smtClean="0">
                                <a:latin typeface="Cambria Math" panose="02040503050406030204" charset="0"/>
                                <a:ea typeface="楷体" panose="02010609060101010101" pitchFamily="49" charset="-122"/>
                              </a:rPr>
                              <m:t>𝜔</m:t>
                            </m:r>
                          </m:e>
                        </m:nary>
                      </m:e>
                    </m:nary>
                  </m:oMath>
                </a14:m>
                <a:r>
                  <a:rPr lang="en-US" altLang="zh-CN" sz="2700" dirty="0" smtClean="0">
                    <a:latin typeface="Cambria Math" panose="02040503050406030204" charset="0"/>
                    <a:ea typeface="楷体" panose="02010609060101010101" pitchFamily="49" charset="-122"/>
                  </a:rPr>
                  <a:t>=RHS</a:t>
                </a:r>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91185" y="1493520"/>
                <a:ext cx="10473055" cy="85915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0" y="2492375"/>
                <a:ext cx="9302115" cy="637540"/>
              </a:xfrm>
              <a:prstGeom prst="rect">
                <a:avLst/>
              </a:prstGeom>
              <a:noFill/>
            </p:spPr>
            <p:txBody>
              <a:bodyPr wrap="square" rtlCol="0" anchor="t">
                <a:spAutoFit/>
              </a:bodyPr>
              <a:p>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sSup>
                          <m:sSupPr>
                            <m:ctrlPr>
                              <a:rPr lang="en-US" altLang="zh-CN" sz="2700" i="1" smtClean="0">
                                <a:latin typeface="Cambria Math" panose="02040503050406030204" charset="0"/>
                                <a:ea typeface="Cambria Math" panose="02040503050406030204" charset="0"/>
                                <a:cs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𝐹</m:t>
                                </m:r>
                              </m:e>
                              <m:sub>
                                <m:r>
                                  <a:rPr lang="en-US" altLang="zh-CN" sz="2700" b="0" i="1" smtClean="0">
                                    <a:latin typeface="Cambria Math" panose="02040503050406030204" charset="0"/>
                                    <a:ea typeface="Cambria Math" panose="02040503050406030204" charset="0"/>
                                  </a:rPr>
                                  <m:t>1</m:t>
                                </m:r>
                              </m:sub>
                            </m:sSub>
                            <m:d>
                              <m:dPr>
                                <m:ctrlPr>
                                  <a:rPr lang="en-US" altLang="zh-CN" sz="2700" b="0" i="1" smtClean="0">
                                    <a:latin typeface="Cambria Math" panose="02040503050406030204" charset="0"/>
                                    <a:ea typeface="Cambria Math" panose="02040503050406030204" charset="0"/>
                                  </a:rPr>
                                </m:ctrlPr>
                              </m:dPr>
                              <m:e>
                                <m:r>
                                  <a:rPr lang="zh-CN" altLang="en-US" sz="2700" b="0" i="1" dirty="0" smtClean="0">
                                    <a:latin typeface="Cambria Math" panose="02040503050406030204" charset="0"/>
                                    <a:ea typeface="楷体" panose="02010609060101010101" pitchFamily="49" charset="-122"/>
                                  </a:rPr>
                                  <m:t>𝜔</m:t>
                                </m:r>
                              </m:e>
                            </m:d>
                          </m:e>
                        </m:d>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𝐹</m:t>
                            </m:r>
                          </m:e>
                          <m:sub>
                            <m:r>
                              <a:rPr lang="en-US" altLang="zh-CN" sz="2700" b="0" i="1" smtClean="0">
                                <a:latin typeface="Cambria Math" panose="02040503050406030204" charset="0"/>
                                <a:ea typeface="Cambria Math" panose="02040503050406030204" charset="0"/>
                              </a:rPr>
                              <m:t>2</m:t>
                            </m:r>
                          </m:sub>
                        </m:sSub>
                        <m:d>
                          <m:dPr>
                            <m:ctrlPr>
                              <a:rPr lang="en-US" altLang="zh-CN" sz="2700" b="0" i="1" smtClean="0">
                                <a:latin typeface="Cambria Math" panose="02040503050406030204" charset="0"/>
                                <a:ea typeface="Cambria Math" panose="02040503050406030204" charset="0"/>
                              </a:rPr>
                            </m:ctrlPr>
                          </m:dPr>
                          <m:e>
                            <m:r>
                              <a:rPr lang="en-US" altLang="zh-CN" sz="2700" b="0" i="1" dirty="0" smtClean="0">
                                <a:latin typeface="Cambria Math" panose="02040503050406030204" charset="0"/>
                                <a:ea typeface="楷体" panose="02010609060101010101" pitchFamily="49" charset="-122"/>
                              </a:rPr>
                              <m:t>𝑡</m:t>
                            </m:r>
                          </m:e>
                        </m:d>
                        <m:r>
                          <a:rPr lang="en-US" altLang="zh-CN" sz="2700" b="0" i="1" smtClean="0">
                            <a:latin typeface="Cambria Math" panose="02040503050406030204" charset="0"/>
                            <a:ea typeface="Cambria Math" panose="02040503050406030204" charset="0"/>
                          </a:rPr>
                          <m:t>𝑑</m:t>
                        </m:r>
                        <m:r>
                          <a:rPr lang="en-US" altLang="zh-CN" sz="2700" b="0" i="1" dirty="0" smtClean="0">
                            <a:latin typeface="Cambria Math" panose="02040503050406030204" charset="0"/>
                            <a:ea typeface="楷体" panose="02010609060101010101" pitchFamily="49" charset="-122"/>
                          </a:rPr>
                          <m:t>𝑡</m:t>
                        </m:r>
                      </m:e>
                    </m:nary>
                    <m:r>
                      <a:rPr lang="en-US" altLang="zh-CN" sz="2700" b="0" i="1" smtClean="0">
                        <a:latin typeface="Cambria Math" panose="02040503050406030204" charset="0"/>
                        <a:ea typeface="Cambria Math" panose="02040503050406030204" charset="0"/>
                      </a:rPr>
                      <m:t>=</m:t>
                    </m:r>
                  </m:oMath>
                </a14:m>
                <a:r>
                  <a:rPr lang="en-US" altLang="zh-CN" sz="2700" dirty="0">
                    <a:ea typeface="Cambria Math" panose="02040503050406030204" charset="0"/>
                    <a:sym typeface="+mn-ea"/>
                  </a:rPr>
                  <a:t> </a:t>
                </a:r>
                <a14:m>
                  <m:oMath xmlns:m="http://schemas.openxmlformats.org/officeDocument/2006/math">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1</m:t>
                            </m:r>
                          </m:sub>
                        </m:sSub>
                        <m:d>
                          <m:dPr>
                            <m:ctrlPr>
                              <a:rPr lang="en-US" altLang="zh-CN" sz="2700" b="0" i="1" smtClean="0">
                                <a:latin typeface="Cambria Math" panose="02040503050406030204" charset="0"/>
                                <a:ea typeface="Cambria Math" panose="02040503050406030204" charset="0"/>
                              </a:rPr>
                            </m:ctrlPr>
                          </m:dPr>
                          <m:e>
                            <m:r>
                              <a:rPr lang="en-US" altLang="zh-CN" sz="2700" b="0" i="1" dirty="0" smtClean="0">
                                <a:latin typeface="Cambria Math" panose="02040503050406030204" charset="0"/>
                                <a:ea typeface="楷体" panose="02010609060101010101" pitchFamily="49" charset="-122"/>
                              </a:rPr>
                              <m:t>𝑡</m:t>
                            </m:r>
                          </m:e>
                        </m:d>
                        <m:sSup>
                          <m:sSupPr>
                            <m:ctrlPr>
                              <a:rPr lang="en-US" altLang="zh-CN" sz="2700" i="1" smtClean="0">
                                <a:latin typeface="Cambria Math" panose="02040503050406030204" charset="0"/>
                                <a:ea typeface="Cambria Math" panose="02040503050406030204" charset="0"/>
                                <a:cs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2</m:t>
                                </m:r>
                              </m:sub>
                            </m:sSub>
                            <m:d>
                              <m:dPr>
                                <m:ctrlPr>
                                  <a:rPr lang="en-US" altLang="zh-CN" sz="2700" b="0" i="1" smtClean="0">
                                    <a:latin typeface="Cambria Math" panose="02040503050406030204" charset="0"/>
                                    <a:ea typeface="Cambria Math" panose="02040503050406030204" charset="0"/>
                                  </a:rPr>
                                </m:ctrlPr>
                              </m:dPr>
                              <m:e>
                                <m:r>
                                  <a:rPr lang="zh-CN" altLang="en-US" sz="2700" b="0" i="1" dirty="0" smtClean="0">
                                    <a:latin typeface="Cambria Math" panose="02040503050406030204" charset="0"/>
                                    <a:ea typeface="楷体" panose="02010609060101010101" pitchFamily="49" charset="-122"/>
                                  </a:rPr>
                                  <m:t>𝜔</m:t>
                                </m:r>
                              </m:e>
                            </m:d>
                          </m:e>
                        </m:d>
                        <m:r>
                          <a:rPr lang="en-US" altLang="zh-CN" sz="2700" i="1">
                            <a:latin typeface="Cambria Math" panose="02040503050406030204" charset="0"/>
                            <a:ea typeface="Cambria Math" panose="02040503050406030204" charset="0"/>
                          </a:rPr>
                          <m:t>𝑑</m:t>
                        </m:r>
                        <m:r>
                          <a:rPr lang="en-US" altLang="zh-CN" sz="2700" i="1" smtClean="0">
                            <a:latin typeface="Cambria Math" panose="02040503050406030204" charset="0"/>
                            <a:ea typeface="Cambria Math" panose="02040503050406030204" charset="0"/>
                          </a:rPr>
                          <m:t>𝑡</m:t>
                        </m:r>
                      </m:e>
                    </m:nary>
                  </m:oMath>
                </a14:m>
                <a:endParaRPr lang="en-US" altLang="zh-CN" sz="2700" dirty="0">
                  <a:solidFill>
                    <a:srgbClr val="FF0000"/>
                  </a:solidFill>
                  <a:latin typeface="楷体" panose="02010609060101010101" pitchFamily="49" charset="-122"/>
                  <a:ea typeface="楷体" panose="02010609060101010101" pitchFamily="49" charset="-122"/>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0" y="2492375"/>
                <a:ext cx="9302115" cy="6375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121920" y="3460115"/>
                <a:ext cx="8782050" cy="521970"/>
              </a:xfrm>
              <a:prstGeom prst="rect">
                <a:avLst/>
              </a:prstGeom>
              <a:noFill/>
            </p:spPr>
            <p:txBody>
              <a:bodyPr wrap="square" rtlCol="0" anchor="t">
                <a:spAutoFit/>
              </a:bodyPr>
              <a:p>
                <a:r>
                  <a:rPr lang="zh-CN" altLang="en-US" sz="2800" dirty="0">
                    <a:solidFill>
                      <a:srgbClr val="FF0000"/>
                    </a:solidFill>
                    <a:latin typeface="楷体" panose="02010609060101010101" pitchFamily="49" charset="-122"/>
                    <a:ea typeface="楷体" panose="02010609060101010101" pitchFamily="49" charset="-122"/>
                    <a:sym typeface="+mn-ea"/>
                  </a:rPr>
                  <a:t>推论</a:t>
                </a:r>
                <a:r>
                  <a:rPr lang="en-US" altLang="zh-CN" sz="2800" dirty="0">
                    <a:solidFill>
                      <a:srgbClr val="FF0000"/>
                    </a:solidFill>
                    <a:latin typeface="楷体" panose="02010609060101010101" pitchFamily="49" charset="-122"/>
                    <a:ea typeface="楷体" panose="02010609060101010101" pitchFamily="49" charset="-122"/>
                    <a:sym typeface="+mn-ea"/>
                  </a:rPr>
                  <a:t>: </a:t>
                </a:r>
                <a:r>
                  <a:rPr lang="zh-CN" altLang="en-US" sz="2800" dirty="0">
                    <a:solidFill>
                      <a:schemeClr val="tx1"/>
                    </a:solidFill>
                    <a:latin typeface="楷体" panose="02010609060101010101" pitchFamily="49" charset="-122"/>
                    <a:ea typeface="楷体" panose="02010609060101010101" pitchFamily="49" charset="-122"/>
                    <a:sym typeface="+mn-ea"/>
                  </a:rPr>
                  <a:t>考虑</a:t>
                </a:r>
                <a14:m>
                  <m:oMath xmlns:m="http://schemas.openxmlformats.org/officeDocument/2006/math">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t>𝜑</m:t>
                    </m:r>
                  </m:oMath>
                </a14:m>
                <a:r>
                  <a:rPr lang="zh-CN" altLang="en-US" sz="2800" dirty="0">
                    <a:solidFill>
                      <a:schemeClr val="tx1"/>
                    </a:solidFill>
                    <a:latin typeface="楷体" panose="02010609060101010101" pitchFamily="49" charset="-122"/>
                    <a:ea typeface="楷体" panose="02010609060101010101" pitchFamily="49" charset="-122"/>
                    <a:sym typeface="+mn-ea"/>
                  </a:rPr>
                  <a:t>是一普通函数而</a:t>
                </a:r>
                <a14:m>
                  <m:oMath xmlns:m="http://schemas.openxmlformats.org/officeDocument/2006/math">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t>𝑓</m:t>
                    </m:r>
                  </m:oMath>
                </a14:m>
                <a:r>
                  <a:rPr lang="zh-CN" altLang="en-US" sz="2800" dirty="0">
                    <a:solidFill>
                      <a:schemeClr val="tx1"/>
                    </a:solidFill>
                    <a:latin typeface="楷体" panose="02010609060101010101" pitchFamily="49" charset="-122"/>
                    <a:ea typeface="楷体" panose="02010609060101010101" pitchFamily="49" charset="-122"/>
                    <a:sym typeface="+mn-ea"/>
                  </a:rPr>
                  <a:t>是一连续函数</a:t>
                </a:r>
                <a:r>
                  <a:rPr lang="en-US" altLang="zh-CN" sz="2800" dirty="0">
                    <a:solidFill>
                      <a:schemeClr val="tx1"/>
                    </a:solidFill>
                    <a:latin typeface="楷体" panose="02010609060101010101" pitchFamily="49" charset="-122"/>
                    <a:ea typeface="楷体" panose="02010609060101010101" pitchFamily="49" charset="-122"/>
                    <a:sym typeface="+mn-ea"/>
                  </a:rPr>
                  <a:t>, </a:t>
                </a:r>
                <a:r>
                  <a:rPr lang="zh-CN" altLang="en-US" sz="2800" dirty="0">
                    <a:solidFill>
                      <a:schemeClr val="tx1"/>
                    </a:solidFill>
                    <a:latin typeface="楷体" panose="02010609060101010101" pitchFamily="49" charset="-122"/>
                    <a:ea typeface="楷体" panose="02010609060101010101" pitchFamily="49" charset="-122"/>
                    <a:sym typeface="+mn-ea"/>
                  </a:rPr>
                  <a:t>有</a:t>
                </a:r>
                <a:endParaRPr lang="en-US" altLang="zh-CN" sz="2800" dirty="0">
                  <a:solidFill>
                    <a:schemeClr val="tx1"/>
                  </a:solidFill>
                  <a:latin typeface="楷体" panose="02010609060101010101" pitchFamily="49" charset="-122"/>
                  <a:ea typeface="楷体" panose="02010609060101010101" pitchFamily="49" charset="-122"/>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121920" y="3460115"/>
                <a:ext cx="8782050" cy="52197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21920" y="4082415"/>
                <a:ext cx="8864600" cy="637540"/>
              </a:xfrm>
              <a:prstGeom prst="rect">
                <a:avLst/>
              </a:prstGeom>
              <a:noFill/>
            </p:spPr>
            <p:txBody>
              <a:bodyPr wrap="square" rtlCol="0" anchor="t">
                <a:spAutoFit/>
              </a:bodyPr>
              <a:p>
                <a:r>
                  <a:rPr lang="en-US" altLang="zh-CN" sz="2700" smtClean="0">
                    <a:latin typeface="Cambria Math" panose="02040503050406030204" charset="0"/>
                    <a:ea typeface="Cambria Math" panose="02040503050406030204" charset="0"/>
                  </a:rPr>
                  <a:t> </a:t>
                </a:r>
                <a14:m>
                  <m:oMath xmlns:m="http://schemas.openxmlformats.org/officeDocument/2006/math">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sSup>
                          <m:sSupPr>
                            <m:ctrlPr>
                              <a:rPr lang="en-US" altLang="zh-CN" sz="2700" i="1" smtClean="0">
                                <a:latin typeface="Cambria Math" panose="02040503050406030204" charset="0"/>
                                <a:ea typeface="Cambria Math" panose="02040503050406030204" charset="0"/>
                                <a:cs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1</m:t>
                            </m:r>
                          </m:sup>
                        </m:sSup>
                        <m:d>
                          <m:dPr>
                            <m:begChr m:val="["/>
                            <m:endChr m:val="]"/>
                            <m:ctrlPr>
                              <a:rPr lang="en-US" altLang="zh-CN" sz="2700" i="1" smtClean="0">
                                <a:latin typeface="Cambria Math" panose="02040503050406030204" charset="0"/>
                                <a:ea typeface="Cambria Math" panose="02040503050406030204" charset="0"/>
                              </a:rPr>
                            </m:ctrlPr>
                          </m:dPr>
                          <m:e>
                            <m:r>
                              <a:rPr lang="en-US" altLang="zh-CN" sz="2700" i="1">
                                <a:latin typeface="Cambria Math" panose="02040503050406030204" charset="0"/>
                                <a:ea typeface="Cambria Math" panose="02040503050406030204" charset="0"/>
                              </a:rPr>
                              <m:t>ℱ</m:t>
                            </m:r>
                            <m:r>
                              <a:rPr lang="en-US" altLang="zh-CN" sz="2700" i="1">
                                <a:latin typeface="Cambria Math" panose="02040503050406030204" charset="0"/>
                                <a:ea typeface="Cambria Math" panose="02040503050406030204" charset="0"/>
                              </a:rPr>
                              <m:t>[</m:t>
                            </m:r>
                            <m:r>
                              <a:rPr lang="en-US" altLang="zh-CN" sz="2700" i="1" dirty="0">
                                <a:solidFill>
                                  <a:schemeClr val="tx1"/>
                                </a:solidFill>
                                <a:latin typeface="Cambria Math" panose="02040503050406030204" charset="0"/>
                                <a:ea typeface="楷体" panose="02010609060101010101" pitchFamily="49" charset="-122"/>
                                <a:cs typeface="Cambria Math" panose="02040503050406030204" charset="0"/>
                                <a:sym typeface="+mn-ea"/>
                              </a:rPr>
                              <m:t>𝜑</m:t>
                            </m:r>
                            <m:r>
                              <a:rPr lang="en-US" altLang="zh-CN" sz="2700" b="0" i="1" dirty="0" smtClean="0">
                                <a:latin typeface="Cambria Math" panose="02040503050406030204" charset="0"/>
                                <a:ea typeface="楷体" panose="02010609060101010101" pitchFamily="49" charset="-122"/>
                              </a:rPr>
                              <m:t>]</m:t>
                            </m:r>
                          </m:e>
                        </m:d>
                        <m:r>
                          <a:rPr lang="en-US" altLang="zh-CN" sz="2700" b="0" i="1" dirty="0" smtClean="0">
                            <a:latin typeface="Cambria Math" panose="02040503050406030204" charset="0"/>
                            <a:ea typeface="楷体" panose="02010609060101010101" pitchFamily="49" charset="-122"/>
                          </a:rPr>
                          <m:t>𝑓</m:t>
                        </m:r>
                        <m:d>
                          <m:dPr>
                            <m:ctrlPr>
                              <a:rPr lang="en-US" altLang="zh-CN" sz="2700" b="0" i="1" smtClean="0">
                                <a:latin typeface="Cambria Math" panose="02040503050406030204" charset="0"/>
                                <a:ea typeface="Cambria Math" panose="02040503050406030204" charset="0"/>
                              </a:rPr>
                            </m:ctrlPr>
                          </m:dPr>
                          <m:e>
                            <m:r>
                              <a:rPr lang="en-US" altLang="zh-CN" sz="2700" b="0" i="1" dirty="0" smtClean="0">
                                <a:latin typeface="Cambria Math" panose="02040503050406030204" charset="0"/>
                                <a:ea typeface="楷体" panose="02010609060101010101" pitchFamily="49" charset="-122"/>
                              </a:rPr>
                              <m:t>𝑡</m:t>
                            </m:r>
                          </m:e>
                        </m:d>
                        <m:r>
                          <a:rPr lang="en-US" altLang="zh-CN" sz="2700" b="0" i="1" smtClean="0">
                            <a:latin typeface="Cambria Math" panose="02040503050406030204" charset="0"/>
                            <a:ea typeface="Cambria Math" panose="02040503050406030204" charset="0"/>
                          </a:rPr>
                          <m:t>𝑑</m:t>
                        </m:r>
                        <m:r>
                          <a:rPr lang="en-US" altLang="zh-CN" sz="2700" b="0" i="1" dirty="0" smtClean="0">
                            <a:latin typeface="Cambria Math" panose="02040503050406030204" charset="0"/>
                            <a:ea typeface="楷体" panose="02010609060101010101" pitchFamily="49" charset="-122"/>
                          </a:rPr>
                          <m:t>𝑡</m:t>
                        </m:r>
                        <m:r>
                          <a:rPr lang="en-US" altLang="zh-CN" sz="2700" b="0" i="1" dirty="0" smtClean="0">
                            <a:latin typeface="Cambria Math" panose="02040503050406030204" charset="0"/>
                            <a:ea typeface="楷体" panose="02010609060101010101" pitchFamily="49" charset="-122"/>
                          </a:rPr>
                          <m:t>=</m:t>
                        </m:r>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r>
                              <a:rPr lang="en-US" altLang="zh-CN" sz="2700" i="1">
                                <a:latin typeface="Cambria Math" panose="02040503050406030204" charset="0"/>
                                <a:ea typeface="Cambria Math" panose="02040503050406030204" charset="0"/>
                              </a:rPr>
                              <m:t>ℱ</m:t>
                            </m:r>
                            <m:r>
                              <a:rPr lang="en-US" altLang="zh-CN" sz="2700" i="1">
                                <a:latin typeface="Cambria Math" panose="02040503050406030204" charset="0"/>
                                <a:ea typeface="Cambria Math" panose="02040503050406030204" charset="0"/>
                              </a:rPr>
                              <m:t>[</m:t>
                            </m:r>
                            <m:r>
                              <a:rPr lang="en-US" altLang="zh-CN" sz="2700" i="1" dirty="0">
                                <a:solidFill>
                                  <a:schemeClr val="tx1"/>
                                </a:solidFill>
                                <a:latin typeface="Cambria Math" panose="02040503050406030204" charset="0"/>
                                <a:ea typeface="楷体" panose="02010609060101010101" pitchFamily="49" charset="-122"/>
                                <a:cs typeface="Cambria Math" panose="02040503050406030204" charset="0"/>
                                <a:sym typeface="+mn-ea"/>
                              </a:rPr>
                              <m:t>𝜑</m:t>
                            </m:r>
                            <m:r>
                              <a:rPr lang="en-US" altLang="zh-CN" sz="2700" b="0" i="1" dirty="0" smtClean="0">
                                <a:latin typeface="Cambria Math" panose="02040503050406030204" charset="0"/>
                                <a:ea typeface="楷体" panose="02010609060101010101" pitchFamily="49" charset="-122"/>
                              </a:rPr>
                              <m:t>]</m:t>
                            </m:r>
                            <m:sSup>
                              <m:sSupPr>
                                <m:ctrlPr>
                                  <a:rPr lang="en-US" altLang="zh-CN" sz="2700" i="1" smtClean="0">
                                    <a:latin typeface="Cambria Math" panose="02040503050406030204" charset="0"/>
                                    <a:ea typeface="Cambria Math" panose="02040503050406030204" charset="0"/>
                                    <a:cs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1</m:t>
                                </m:r>
                              </m:sup>
                            </m:sSup>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楷体" panose="02010609060101010101" pitchFamily="49" charset="-122"/>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𝑑</m:t>
                            </m:r>
                            <m:r>
                              <a:rPr lang="en-US" altLang="zh-CN" sz="2700" b="0" i="1" dirty="0" smtClean="0">
                                <a:latin typeface="Cambria Math" panose="02040503050406030204" charset="0"/>
                                <a:ea typeface="楷体" panose="02010609060101010101" pitchFamily="49" charset="-122"/>
                              </a:rPr>
                              <m:t>𝑡</m:t>
                            </m:r>
                          </m:e>
                        </m:nary>
                      </m:e>
                    </m:nary>
                  </m:oMath>
                </a14:m>
                <a:endParaRPr lang="en-US" altLang="zh-CN" sz="2700" b="0" i="1" dirty="0" smtClean="0">
                  <a:latin typeface="Cambria Math" panose="02040503050406030204" charset="0"/>
                  <a:ea typeface="楷体" panose="02010609060101010101" pitchFamily="49"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121920" y="4082415"/>
                <a:ext cx="8864600" cy="6375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269615" y="4725670"/>
                <a:ext cx="7717155" cy="637540"/>
              </a:xfrm>
              <a:prstGeom prst="rect">
                <a:avLst/>
              </a:prstGeom>
              <a:noFill/>
            </p:spPr>
            <p:txBody>
              <a:bodyPr wrap="square" rtlCol="0" anchor="t">
                <a:spAutoFit/>
              </a:bodyPr>
              <a:p>
                <a:r>
                  <a:rPr lang="en-US" altLang="zh-CN" sz="2700" dirty="0" smtClean="0">
                    <a:latin typeface="Cambria Math" panose="02040503050406030204" charset="0"/>
                    <a:ea typeface="楷体" panose="02010609060101010101" pitchFamily="49" charset="-122"/>
                  </a:rPr>
                  <a:t> </a:t>
                </a:r>
                <a14:m>
                  <m:oMath xmlns:m="http://schemas.openxmlformats.org/officeDocument/2006/math">
                    <m:r>
                      <a:rPr lang="en-US" altLang="zh-CN" sz="2700" b="0" i="1" dirty="0" smtClean="0">
                        <a:latin typeface="Cambria Math" panose="02040503050406030204" charset="0"/>
                        <a:ea typeface="楷体" panose="02010609060101010101" pitchFamily="49" charset="-122"/>
                      </a:rPr>
                      <m:t>=</m:t>
                    </m:r>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r>
                          <a:rPr lang="en-US" altLang="zh-CN" sz="2700" i="1" dirty="0">
                            <a:solidFill>
                              <a:schemeClr val="tx1"/>
                            </a:solidFill>
                            <a:latin typeface="Cambria Math" panose="02040503050406030204" charset="0"/>
                            <a:ea typeface="楷体" panose="02010609060101010101" pitchFamily="49" charset="-122"/>
                            <a:cs typeface="Cambria Math" panose="02040503050406030204" charset="0"/>
                            <a:sym typeface="+mn-ea"/>
                          </a:rPr>
                          <m:t>𝜑</m:t>
                        </m:r>
                        <m:sSup>
                          <m:sSupPr>
                            <m:ctrlPr>
                              <a:rPr lang="en-US" altLang="zh-CN" sz="2700" i="1" smtClean="0">
                                <a:latin typeface="Cambria Math" panose="02040503050406030204" charset="0"/>
                                <a:ea typeface="Cambria Math" panose="02040503050406030204" charset="0"/>
                                <a:cs typeface="Cambria Math" panose="02040503050406030204" charset="0"/>
                              </a:rPr>
                            </m:ctrlPr>
                          </m:sSupPr>
                          <m:e>
                            <m:r>
                              <a:rPr lang="en-US" altLang="zh-CN" sz="2700" i="1">
                                <a:latin typeface="Cambria Math" panose="02040503050406030204" charset="0"/>
                                <a:ea typeface="Cambria Math" panose="02040503050406030204" charset="0"/>
                              </a:rPr>
                              <m:t>ℱ</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ℱ</m:t>
                            </m:r>
                          </m:e>
                          <m:sup>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1</m:t>
                            </m:r>
                          </m:sup>
                        </m:sSup>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楷体" panose="02010609060101010101" pitchFamily="49" charset="-122"/>
                          </a:rPr>
                          <m:t>𝑓</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𝑑</m:t>
                        </m:r>
                        <m:r>
                          <a:rPr lang="en-US" altLang="zh-CN" sz="2700" b="0" i="1" dirty="0" smtClean="0">
                            <a:latin typeface="Cambria Math" panose="02040503050406030204" charset="0"/>
                            <a:ea typeface="楷体" panose="02010609060101010101" pitchFamily="49" charset="-122"/>
                          </a:rPr>
                          <m:t>𝑡</m:t>
                        </m:r>
                      </m:e>
                    </m:nary>
                    <m:r>
                      <a:rPr lang="en-US" altLang="zh-CN" sz="2700" b="0" i="1" dirty="0" smtClean="0">
                        <a:latin typeface="Cambria Math" panose="02040503050406030204" charset="0"/>
                        <a:ea typeface="楷体" panose="02010609060101010101" pitchFamily="49" charset="-122"/>
                      </a:rPr>
                      <m:t>=</m:t>
                    </m:r>
                    <m:nary>
                      <m:naryPr>
                        <m:ctrlPr>
                          <a:rPr lang="en-US" altLang="zh-CN" sz="2700" b="0" i="1" smtClean="0">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m:t>
                        </m:r>
                      </m:sup>
                      <m:e>
                        <m:r>
                          <a:rPr lang="en-US" altLang="zh-CN" sz="2700" i="1" dirty="0">
                            <a:solidFill>
                              <a:schemeClr val="tx1"/>
                            </a:solidFill>
                            <a:latin typeface="Cambria Math" panose="02040503050406030204" charset="0"/>
                            <a:ea typeface="楷体" panose="02010609060101010101" pitchFamily="49" charset="-122"/>
                            <a:cs typeface="Cambria Math" panose="02040503050406030204" charset="0"/>
                            <a:sym typeface="+mn-ea"/>
                          </a:rPr>
                          <m:t>𝜑</m:t>
                        </m:r>
                        <m:r>
                          <a:rPr lang="en-US" altLang="zh-CN" sz="2700" b="0" i="1" dirty="0" smtClean="0">
                            <a:latin typeface="Cambria Math" panose="02040503050406030204" charset="0"/>
                            <a:ea typeface="楷体" panose="02010609060101010101" pitchFamily="49" charset="-122"/>
                          </a:rPr>
                          <m:t>𝑓</m:t>
                        </m:r>
                        <m:r>
                          <a:rPr lang="en-US" altLang="zh-CN" sz="2700" b="0" i="1" smtClean="0">
                            <a:latin typeface="Cambria Math" panose="02040503050406030204" charset="0"/>
                            <a:ea typeface="Cambria Math" panose="02040503050406030204" charset="0"/>
                          </a:rPr>
                          <m:t>𝑑</m:t>
                        </m:r>
                        <m:r>
                          <a:rPr lang="en-US" altLang="zh-CN" sz="2700" b="0" i="1" dirty="0" smtClean="0">
                            <a:latin typeface="Cambria Math" panose="02040503050406030204" charset="0"/>
                            <a:ea typeface="楷体" panose="02010609060101010101" pitchFamily="49" charset="-122"/>
                          </a:rPr>
                          <m:t>𝑡</m:t>
                        </m:r>
                      </m:e>
                    </m:nary>
                  </m:oMath>
                </a14:m>
                <a:endParaRPr lang="en-US" altLang="zh-CN" sz="2700" b="0" i="1" dirty="0" smtClean="0">
                  <a:latin typeface="Cambria Math" panose="02040503050406030204" charset="0"/>
                  <a:ea typeface="楷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3269615" y="4725670"/>
                <a:ext cx="7717155" cy="63754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0" y="5788660"/>
                <a:ext cx="9144000" cy="953135"/>
              </a:xfrm>
              <a:prstGeom prst="rect">
                <a:avLst/>
              </a:prstGeom>
              <a:noFill/>
            </p:spPr>
            <p:txBody>
              <a:bodyPr wrap="square" rtlCol="0" anchor="t">
                <a:spAutoFit/>
              </a:bodyPr>
              <a:p>
                <a:r>
                  <a:rPr lang="zh-CN" altLang="en-US" sz="2800" dirty="0">
                    <a:latin typeface="楷体" panose="02010609060101010101" pitchFamily="49" charset="-122"/>
                    <a:ea typeface="楷体" panose="02010609060101010101" pitchFamily="49" charset="-122"/>
                    <a:sym typeface="+mn-ea"/>
                  </a:rPr>
                  <a:t>此处注意</a:t>
                </a:r>
                <a14:m>
                  <m:oMath xmlns:m="http://schemas.openxmlformats.org/officeDocument/2006/math">
                    <m:r>
                      <a:rPr lang="en-US" altLang="zh-CN" sz="2800" i="1" dirty="0">
                        <a:latin typeface="Cambria Math" panose="02040503050406030204" charset="0"/>
                        <a:ea typeface="楷体" panose="02010609060101010101" pitchFamily="49" charset="-122"/>
                        <a:cs typeface="Cambria Math" panose="02040503050406030204" charset="0"/>
                        <a:sym typeface="+mn-ea"/>
                      </a:rPr>
                      <m:t>𝑓</m:t>
                    </m:r>
                  </m:oMath>
                </a14:m>
                <a:r>
                  <a:rPr lang="zh-CN" altLang="en-US" sz="2800" dirty="0">
                    <a:latin typeface="Cambria Math" panose="02040503050406030204" charset="0"/>
                    <a:ea typeface="楷体" panose="02010609060101010101" pitchFamily="49" charset="-122"/>
                    <a:cs typeface="Cambria Math" panose="02040503050406030204" charset="0"/>
                    <a:sym typeface="+mn-ea"/>
                  </a:rPr>
                  <a:t>连续</a:t>
                </a:r>
                <a:r>
                  <a:rPr lang="en-US" altLang="zh-CN" sz="2800" dirty="0">
                    <a:latin typeface="Cambria Math" panose="02040503050406030204" charset="0"/>
                    <a:ea typeface="楷体" panose="02010609060101010101" pitchFamily="49" charset="-122"/>
                    <a:cs typeface="Cambria Math" panose="02040503050406030204" charset="0"/>
                    <a:sym typeface="+mn-ea"/>
                  </a:rPr>
                  <a:t>, </a:t>
                </a:r>
                <a:r>
                  <a:rPr lang="zh-CN" altLang="en-US" sz="2800" dirty="0">
                    <a:latin typeface="Cambria Math" panose="02040503050406030204" charset="0"/>
                    <a:ea typeface="楷体" panose="02010609060101010101" pitchFamily="49" charset="-122"/>
                    <a:cs typeface="Cambria Math" panose="02040503050406030204" charset="0"/>
                    <a:sym typeface="+mn-ea"/>
                  </a:rPr>
                  <a:t>因此最后等号是严格的</a:t>
                </a:r>
                <a:r>
                  <a:rPr lang="en-US" altLang="zh-CN" sz="2800" dirty="0">
                    <a:latin typeface="Cambria Math" panose="02040503050406030204" charset="0"/>
                    <a:ea typeface="楷体" panose="02010609060101010101" pitchFamily="49" charset="-122"/>
                    <a:cs typeface="Cambria Math" panose="02040503050406030204" charset="0"/>
                    <a:sym typeface="+mn-ea"/>
                  </a:rPr>
                  <a:t>. </a:t>
                </a:r>
                <a:r>
                  <a:rPr lang="zh-CN" altLang="en-US" sz="2800" dirty="0">
                    <a:latin typeface="Cambria Math" panose="02040503050406030204" charset="0"/>
                    <a:ea typeface="楷体" panose="02010609060101010101" pitchFamily="49" charset="-122"/>
                    <a:cs typeface="Cambria Math" panose="02040503050406030204" charset="0"/>
                    <a:sym typeface="+mn-ea"/>
                  </a:rPr>
                  <a:t>这从而说明傅里叶变换再逆变换和本身弱意义相等</a:t>
                </a:r>
                <a:r>
                  <a:rPr lang="en-US" altLang="zh-CN" sz="2800" dirty="0">
                    <a:latin typeface="Cambria Math" panose="02040503050406030204" charset="0"/>
                    <a:ea typeface="楷体" panose="02010609060101010101" pitchFamily="49" charset="-122"/>
                    <a:cs typeface="Cambria Math" panose="02040503050406030204" charset="0"/>
                    <a:sym typeface="+mn-ea"/>
                  </a:rPr>
                  <a:t>. </a:t>
                </a:r>
                <a:endParaRPr lang="en-US" altLang="zh-CN" sz="2800" dirty="0">
                  <a:latin typeface="Cambria Math" panose="02040503050406030204" charset="0"/>
                  <a:ea typeface="楷体" panose="02010609060101010101" pitchFamily="49" charset="-122"/>
                  <a:cs typeface="Cambria Math" panose="02040503050406030204" charset="0"/>
                  <a:sym typeface="+mn-ea"/>
                </a:endParaRPr>
              </a:p>
            </p:txBody>
          </p:sp>
        </mc:Choice>
        <mc:Fallback>
          <p:sp>
            <p:nvSpPr>
              <p:cNvPr id="18" name="文本框 17"/>
              <p:cNvSpPr txBox="1">
                <a:spLocks noRot="1" noChangeAspect="1" noMove="1" noResize="1" noEditPoints="1" noAdjustHandles="1" noChangeArrowheads="1" noChangeShapeType="1" noTextEdit="1"/>
              </p:cNvSpPr>
              <p:nvPr/>
            </p:nvSpPr>
            <p:spPr>
              <a:xfrm>
                <a:off x="0" y="5788660"/>
                <a:ext cx="9144000" cy="95313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标题 1"/>
              <p:cNvSpPr txBox="1"/>
              <p:nvPr/>
            </p:nvSpPr>
            <p:spPr>
              <a:xfrm>
                <a:off x="191091" y="1940426"/>
                <a:ext cx="9007475" cy="41973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从而有</a:t>
                </a:r>
                <a:r>
                  <a:rPr lang="en-US" altLang="zh-CN" sz="3000" dirty="0">
                    <a:latin typeface="楷体" panose="02010609060101010101" pitchFamily="49" charset="-122"/>
                    <a:ea typeface="楷体" panose="02010609060101010101" pitchFamily="49" charset="-122"/>
                  </a:rPr>
                  <a:t> 8</a:t>
                </a:r>
                <a:r>
                  <a:rPr lang="zh-CN" altLang="en-US" sz="3000" dirty="0">
                    <a:latin typeface="楷体" panose="02010609060101010101" pitchFamily="49" charset="-122"/>
                    <a:ea typeface="楷体" panose="02010609060101010101" pitchFamily="49" charset="-122"/>
                  </a:rPr>
                  <a:t>、</a:t>
                </a:r>
                <a14:m>
                  <m:oMath xmlns:m="http://schemas.openxmlformats.org/officeDocument/2006/math">
                    <m:r>
                      <a:rPr lang="en-US" altLang="zh-CN" sz="3000" b="0" i="1" smtClean="0">
                        <a:solidFill>
                          <a:srgbClr val="FF0000"/>
                        </a:solidFill>
                        <a:latin typeface="Cambria Math" panose="02040503050406030204" charset="0"/>
                        <a:ea typeface="楷体" panose="02010609060101010101" pitchFamily="49" charset="-122"/>
                      </a:rPr>
                      <m:t>𝑃𝑎𝑟𝑠𝑒𝑣𝑎𝑙</m:t>
                    </m:r>
                    <m:r>
                      <a:rPr lang="zh-CN" altLang="en-US" sz="3000" i="1">
                        <a:solidFill>
                          <a:srgbClr val="FF0000"/>
                        </a:solidFill>
                        <a:latin typeface="Cambria Math" panose="02040503050406030204" charset="0"/>
                        <a:ea typeface="楷体" panose="02010609060101010101" pitchFamily="49" charset="-122"/>
                      </a:rPr>
                      <m:t>定理</m:t>
                    </m:r>
                  </m:oMath>
                </a14:m>
                <a:r>
                  <a:rPr lang="zh-CN" altLang="en-US" sz="3000" dirty="0">
                    <a:solidFill>
                      <a:srgbClr val="FF0000"/>
                    </a:solidFill>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91091" y="1940426"/>
                <a:ext cx="9007475" cy="419735"/>
              </a:xfrm>
              <a:prstGeom prst="rect">
                <a:avLst/>
              </a:prstGeom>
              <a:blipFill rotWithShape="1">
                <a:blip r:embed="rId1"/>
                <a:stretch>
                  <a:fillRect l="-7" t="-31738" r="7" b="-31651"/>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
        <p:nvSpPr>
          <p:cNvPr id="13" name="标题 1"/>
          <p:cNvSpPr txBox="1"/>
          <p:nvPr/>
        </p:nvSpPr>
        <p:spPr>
          <a:xfrm>
            <a:off x="261699" y="4320940"/>
            <a:ext cx="8646545" cy="179534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3000" dirty="0">
                <a:latin typeface="楷体" panose="02010609060101010101" pitchFamily="49" charset="-122"/>
                <a:ea typeface="楷体" panose="02010609060101010101" pitchFamily="49" charset="-122"/>
              </a:rPr>
              <a:t>实际应用中，左边积分和右边积分都可以表示某种能量。本定理表明</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对能量的计算即可在时间域进行，也可在相应的频率域进行，两者完全等价。</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 name="文本框 4"/>
              <p:cNvSpPr txBox="1"/>
              <p:nvPr/>
            </p:nvSpPr>
            <p:spPr>
              <a:xfrm>
                <a:off x="1530350" y="2395855"/>
                <a:ext cx="4572000" cy="101028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nary>
                        <m:naryPr>
                          <m:limLoc m:val="subSup"/>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ctrlPr>
                        </m:naryPr>
                        <m:sub>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t>−</m:t>
                          </m:r>
                          <m:r>
                            <a:rPr lang="en-US" altLang="zh-CN" sz="2800" i="1">
                              <a:solidFill>
                                <a:schemeClr val="tx1"/>
                              </a:solidFill>
                              <a:latin typeface="Cambria Math" panose="02040503050406030204" charset="0"/>
                              <a:ea typeface="Cambria Math" panose="02040503050406030204" charset="0"/>
                            </a:rPr>
                            <m:t>∞</m:t>
                          </m:r>
                        </m:sub>
                        <m:sup>
                          <m:r>
                            <a:rPr lang="en-US" altLang="zh-CN" sz="2800" i="1">
                              <a:solidFill>
                                <a:schemeClr val="tx1"/>
                              </a:solidFill>
                              <a:latin typeface="Cambria Math" panose="02040503050406030204" charset="0"/>
                              <a:ea typeface="Cambria Math" panose="02040503050406030204" charset="0"/>
                            </a:rPr>
                            <m:t>∞</m:t>
                          </m:r>
                        </m:sup>
                        <m:e>
                          <m:sSup>
                            <m:sSupPr>
                              <m:ctrlPr>
                                <a:rPr lang="en-US" altLang="zh-CN" sz="2800" b="0" i="1" dirty="0" smtClean="0">
                                  <a:latin typeface="Cambria Math" panose="02040503050406030204" charset="0"/>
                                  <a:ea typeface="楷体" panose="02010609060101010101" pitchFamily="49" charset="-122"/>
                                  <a:cs typeface="Cambria Math" panose="02040503050406030204" charset="0"/>
                                </a:rPr>
                              </m:ctrlPr>
                            </m:sSupPr>
                            <m:e>
                              <m:r>
                                <a:rPr lang="en-US" altLang="zh-CN" sz="2800" i="1">
                                  <a:solidFill>
                                    <a:schemeClr val="tx1"/>
                                  </a:solidFill>
                                  <a:latin typeface="Cambria Math" panose="02040503050406030204" charset="0"/>
                                  <a:ea typeface="MS Mincho" panose="02020609040205080304" charset="-128"/>
                                  <a:cs typeface="Cambria Math" panose="02040503050406030204" charset="0"/>
                                </a:rPr>
                                <m:t>|</m:t>
                              </m:r>
                              <m:r>
                                <a:rPr lang="en-US" altLang="zh-CN" sz="2800" i="1">
                                  <a:solidFill>
                                    <a:schemeClr val="tx1"/>
                                  </a:solidFill>
                                  <a:latin typeface="Cambria Math" panose="02040503050406030204" charset="0"/>
                                  <a:ea typeface="MS Mincho" panose="02020609040205080304" charset="-128"/>
                                  <a:cs typeface="Cambria Math" panose="02040503050406030204" charset="0"/>
                                </a:rPr>
                                <m:t>𝑓</m:t>
                              </m:r>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r>
                                <a:rPr lang="en-US" altLang="zh-CN" sz="2800" b="0" i="1" dirty="0" smtClean="0">
                                  <a:latin typeface="Cambria Math" panose="02040503050406030204" charset="0"/>
                                  <a:ea typeface="楷体" panose="02010609060101010101" pitchFamily="49" charset="-122"/>
                                </a:rPr>
                                <m:t>|</m:t>
                              </m:r>
                            </m:e>
                            <m:sup>
                              <m:r>
                                <a:rPr lang="en-US" altLang="zh-CN" sz="2800" b="0" i="1" dirty="0" smtClean="0">
                                  <a:latin typeface="Cambria Math" panose="02040503050406030204" charset="0"/>
                                  <a:ea typeface="楷体" panose="02010609060101010101" pitchFamily="49" charset="-122"/>
                                  <a:cs typeface="Cambria Math" panose="02040503050406030204" charset="0"/>
                                </a:rPr>
                                <m:t>2</m:t>
                              </m:r>
                            </m:sup>
                          </m:sSup>
                          <m:r>
                            <a:rPr lang="en-US" altLang="zh-CN" sz="2800" b="0" i="1" dirty="0" smtClean="0">
                              <a:latin typeface="Cambria Math" panose="02040503050406030204" charset="0"/>
                              <a:ea typeface="楷体" panose="02010609060101010101" pitchFamily="49" charset="-122"/>
                            </a:rPr>
                            <m:t>𝑑𝑡</m:t>
                          </m:r>
                          <m:r>
                            <a:rPr lang="en-US" altLang="zh-CN" sz="2800" b="0" i="1" dirty="0" smtClean="0">
                              <a:latin typeface="Cambria Math" panose="02040503050406030204" charset="0"/>
                              <a:ea typeface="楷体" panose="02010609060101010101" pitchFamily="49" charset="-122"/>
                            </a:rPr>
                            <m:t>=</m:t>
                          </m:r>
                          <m:f>
                            <m:fPr>
                              <m:ctrlPr>
                                <a:rPr lang="en-US" altLang="zh-CN" sz="2800" b="0" i="1" dirty="0" smtClean="0">
                                  <a:latin typeface="Cambria Math" panose="02040503050406030204" charset="0"/>
                                  <a:ea typeface="楷体" panose="02010609060101010101" pitchFamily="49" charset="-122"/>
                                  <a:cs typeface="Cambria Math" panose="02040503050406030204" charset="0"/>
                                </a:rPr>
                              </m:ctrlPr>
                            </m:fPr>
                            <m:num>
                              <m:r>
                                <a:rPr lang="en-US" altLang="zh-CN" sz="2800" b="0" i="1" dirty="0" smtClean="0">
                                  <a:latin typeface="Cambria Math" panose="02040503050406030204" charset="0"/>
                                  <a:ea typeface="楷体" panose="02010609060101010101" pitchFamily="49" charset="-122"/>
                                  <a:cs typeface="Cambria Math" panose="02040503050406030204" charset="0"/>
                                </a:rPr>
                                <m:t>1</m:t>
                              </m:r>
                            </m:num>
                            <m:den>
                              <m:r>
                                <a:rPr lang="en-US" altLang="zh-CN" sz="2800" b="0" i="1" dirty="0" smtClean="0">
                                  <a:latin typeface="Cambria Math" panose="02040503050406030204" charset="0"/>
                                  <a:ea typeface="楷体" panose="02010609060101010101" pitchFamily="49" charset="-122"/>
                                  <a:cs typeface="Cambria Math" panose="02040503050406030204" charset="0"/>
                                </a:rPr>
                                <m:t>2</m:t>
                              </m:r>
                              <m:r>
                                <a:rPr lang="en-US" altLang="zh-CN" sz="2800" i="1" dirty="0" smtClean="0">
                                  <a:latin typeface="Cambria Math" panose="02040503050406030204" charset="0"/>
                                  <a:ea typeface="楷体" panose="02010609060101010101" pitchFamily="49" charset="-122"/>
                                  <a:cs typeface="Cambria Math" panose="02040503050406030204" charset="0"/>
                                </a:rPr>
                                <m:t>𝜋</m:t>
                              </m:r>
                            </m:den>
                          </m:f>
                          <m:nary>
                            <m:naryPr>
                              <m:limLoc m:val="subSup"/>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ctrlPr>
                            </m:naryPr>
                            <m:sub>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t>−</m:t>
                              </m:r>
                              <m:r>
                                <a:rPr lang="en-US" altLang="zh-CN" sz="2800" i="1">
                                  <a:solidFill>
                                    <a:schemeClr val="tx1"/>
                                  </a:solidFill>
                                  <a:latin typeface="Cambria Math" panose="02040503050406030204" charset="0"/>
                                  <a:ea typeface="Cambria Math" panose="02040503050406030204" charset="0"/>
                                </a:rPr>
                                <m:t>∞</m:t>
                              </m:r>
                            </m:sub>
                            <m:sup>
                              <m:r>
                                <a:rPr lang="en-US" altLang="zh-CN" sz="2800" i="1">
                                  <a:solidFill>
                                    <a:schemeClr val="tx1"/>
                                  </a:solidFill>
                                  <a:latin typeface="Cambria Math" panose="02040503050406030204" charset="0"/>
                                  <a:ea typeface="Cambria Math" panose="02040503050406030204" charset="0"/>
                                </a:rPr>
                                <m:t>∞</m:t>
                              </m:r>
                            </m:sup>
                            <m:e>
                              <m:sSup>
                                <m:sSupPr>
                                  <m:ctrlPr>
                                    <a:rPr lang="en-US" altLang="zh-CN" sz="2800" b="0" i="1" dirty="0" smtClean="0">
                                      <a:latin typeface="Cambria Math" panose="02040503050406030204" charset="0"/>
                                      <a:ea typeface="楷体" panose="02010609060101010101" pitchFamily="49" charset="-122"/>
                                      <a:cs typeface="Cambria Math" panose="02040503050406030204" charset="0"/>
                                    </a:rPr>
                                  </m:ctrlPr>
                                </m:sSupPr>
                                <m:e>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r>
                                        <a:rPr lang="en-US" altLang="zh-CN" sz="2800" i="1" smtClean="0">
                                          <a:latin typeface="Cambria Math" panose="02040503050406030204" charset="0"/>
                                          <a:ea typeface="Cambria Math" panose="02040503050406030204" charset="0"/>
                                        </a:rPr>
                                        <m:t>𝑓</m:t>
                                      </m:r>
                                      <m:d>
                                        <m:dPr>
                                          <m:ctrlPr>
                                            <a:rPr lang="en-US" altLang="zh-CN" sz="2800" b="0" i="1" smtClean="0">
                                              <a:latin typeface="Cambria Math" panose="02040503050406030204" charset="0"/>
                                              <a:ea typeface="Cambria Math" panose="02040503050406030204" charset="0"/>
                                            </a:rPr>
                                          </m:ctrlPr>
                                        </m:dPr>
                                        <m:e>
                                          <m:r>
                                            <a:rPr lang="en-US" altLang="zh-CN" sz="2800" b="0" i="1" dirty="0" smtClean="0">
                                              <a:latin typeface="Cambria Math" panose="02040503050406030204" charset="0"/>
                                              <a:ea typeface="楷体" panose="02010609060101010101" pitchFamily="49" charset="-122"/>
                                            </a:rPr>
                                            <m:t>𝑡</m:t>
                                          </m:r>
                                        </m:e>
                                      </m:d>
                                    </m:e>
                                  </m:d>
                                  <m:r>
                                    <a:rPr lang="en-US" altLang="zh-CN" sz="2800" b="0" i="1" dirty="0" smtClean="0">
                                      <a:latin typeface="Cambria Math" panose="02040503050406030204" charset="0"/>
                                      <a:ea typeface="楷体" panose="02010609060101010101" pitchFamily="49" charset="-122"/>
                                    </a:rPr>
                                    <m:t>|</m:t>
                                  </m:r>
                                </m:e>
                                <m:sup>
                                  <m:r>
                                    <a:rPr lang="en-US" altLang="zh-CN" sz="2800" b="0" i="1" dirty="0" smtClean="0">
                                      <a:latin typeface="Cambria Math" panose="02040503050406030204" charset="0"/>
                                      <a:ea typeface="楷体" panose="02010609060101010101" pitchFamily="49" charset="-122"/>
                                      <a:cs typeface="Cambria Math" panose="02040503050406030204" charset="0"/>
                                    </a:rPr>
                                    <m:t>2</m:t>
                                  </m:r>
                                </m:sup>
                              </m:sSup>
                              <m:r>
                                <a:rPr lang="en-US" altLang="zh-CN" sz="2800" b="0" i="1" dirty="0" smtClean="0">
                                  <a:latin typeface="Cambria Math" panose="02040503050406030204" charset="0"/>
                                  <a:ea typeface="楷体" panose="02010609060101010101" pitchFamily="49" charset="-122"/>
                                </a:rPr>
                                <m:t>𝑑</m:t>
                              </m:r>
                              <m:r>
                                <a:rPr lang="zh-CN" altLang="en-US" sz="2800" i="1" smtClean="0">
                                  <a:latin typeface="Cambria Math" panose="02040503050406030204" charset="0"/>
                                  <a:ea typeface="Cambria Math" panose="02040503050406030204" charset="0"/>
                                </a:rPr>
                                <m:t>𝜔</m:t>
                              </m:r>
                            </m:e>
                          </m:nary>
                        </m:e>
                      </m:nary>
                    </m:oMath>
                  </m:oMathPara>
                </a14:m>
                <a:endParaRPr lang="zh-CN" altLang="en-US" sz="2800" i="1" smtClean="0">
                  <a:latin typeface="Cambria Math" panose="02040503050406030204" charset="0"/>
                  <a:ea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530350" y="2395855"/>
                <a:ext cx="4572000" cy="1010285"/>
              </a:xfrm>
              <a:prstGeom prst="rect">
                <a:avLst/>
              </a:prstGeom>
              <a:blipFill rotWithShape="1">
                <a:blip r:embed="rId2"/>
                <a:stretch>
                  <a:fillRect r="-251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800100" y="3543300"/>
                <a:ext cx="4572000" cy="673100"/>
              </a:xfrm>
              <a:prstGeom prst="rect">
                <a:avLst/>
              </a:prstGeom>
              <a:noFill/>
            </p:spPr>
            <p:txBody>
              <a:bodyPr wrap="square" rtlCol="0" anchor="t">
                <a:spAutoFit/>
              </a:bodyPr>
              <a:p>
                <a:r>
                  <a:rPr lang="zh-CN" altLang="en-US" sz="3000">
                    <a:latin typeface="Cambria Math" panose="02040503050406030204" charset="0"/>
                    <a:ea typeface="楷体" panose="02010609060101010101" pitchFamily="49" charset="-122"/>
                    <a:sym typeface="+mn-ea"/>
                  </a:rPr>
                  <a:t>取</a:t>
                </a:r>
                <a14:m>
                  <m:oMath xmlns:m="http://schemas.openxmlformats.org/officeDocument/2006/math">
                    <m:bar>
                      <m:barPr>
                        <m:pos m:val="top"/>
                        <m:ctrlPr>
                          <a:rPr lang="en-US" altLang="zh-CN" sz="3000" i="1" smtClean="0">
                            <a:latin typeface="Cambria Math" panose="02040503050406030204" charset="0"/>
                            <a:ea typeface="Cambria Math" panose="02040503050406030204" charset="0"/>
                            <a:cs typeface="Cambria Math" panose="02040503050406030204" charset="0"/>
                          </a:rPr>
                        </m:ctrlPr>
                      </m:barPr>
                      <m:e>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1</m:t>
                            </m:r>
                          </m:sub>
                        </m:sSub>
                        <m:d>
                          <m:dPr>
                            <m:ctrlPr>
                              <a:rPr lang="en-US" altLang="zh-CN" sz="3000" b="0" i="1" smtClean="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楷体" panose="02010609060101010101" pitchFamily="49" charset="-122"/>
                              </a:rPr>
                              <m:t>𝑡</m:t>
                            </m:r>
                          </m:e>
                        </m:d>
                      </m:e>
                    </m:bar>
                  </m:oMath>
                </a14:m>
                <a:r>
                  <a:rPr lang="en-US" altLang="zh-CN" sz="3000">
                    <a:latin typeface="Cambria Math" panose="02040503050406030204" charset="0"/>
                    <a:ea typeface="楷体" panose="02010609060101010101" pitchFamily="49" charset="-122"/>
                    <a:sym typeface="+mn-ea"/>
                  </a:rPr>
                  <a:t>=</a:t>
                </a:r>
                <a14:m>
                  <m:oMath xmlns:m="http://schemas.openxmlformats.org/officeDocument/2006/math">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dirty="0" smtClean="0">
                            <a:latin typeface="Cambria Math" panose="02040503050406030204" charset="0"/>
                            <a:ea typeface="楷体" panose="02010609060101010101" pitchFamily="49" charset="-122"/>
                          </a:rPr>
                          <m:t>𝑡</m:t>
                        </m:r>
                      </m:e>
                    </m:d>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𝑓</m:t>
                    </m:r>
                    <m:r>
                      <a:rPr lang="en-US" altLang="zh-CN" sz="3000" b="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𝑡</m:t>
                    </m:r>
                    <m:r>
                      <a:rPr lang="en-US" altLang="zh-CN" sz="3000" b="0" i="1" dirty="0" smtClean="0">
                        <a:latin typeface="Cambria Math" panose="02040503050406030204" charset="0"/>
                        <a:ea typeface="楷体" panose="02010609060101010101" pitchFamily="49" charset="-122"/>
                      </a:rPr>
                      <m:t>)</m:t>
                    </m:r>
                  </m:oMath>
                </a14:m>
                <a:r>
                  <a:rPr lang="zh-CN" altLang="en-US" sz="3000" dirty="0" smtClean="0">
                    <a:latin typeface="Cambria Math" panose="02040503050406030204" charset="0"/>
                    <a:ea typeface="楷体" panose="02010609060101010101" pitchFamily="49" charset="-122"/>
                  </a:rPr>
                  <a:t>即</a:t>
                </a:r>
                <a:r>
                  <a:rPr lang="zh-CN" altLang="en-US" sz="3000" dirty="0" smtClean="0">
                    <a:latin typeface="Cambria Math" panose="02040503050406030204" charset="0"/>
                    <a:ea typeface="楷体" panose="02010609060101010101" pitchFamily="49" charset="-122"/>
                    <a:sym typeface="+mn-ea"/>
                  </a:rPr>
                  <a:t>得</a:t>
                </a:r>
                <a:endParaRPr lang="zh-CN" altLang="en-US" sz="3000" dirty="0" smtClean="0">
                  <a:latin typeface="Cambria Math" panose="02040503050406030204" charset="0"/>
                  <a:ea typeface="楷体" panose="02010609060101010101" pitchFamily="49" charset="-122"/>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800100" y="3543300"/>
                <a:ext cx="4572000" cy="6731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81280" y="1072515"/>
                <a:ext cx="8794750" cy="832485"/>
              </a:xfrm>
              <a:prstGeom prst="rect">
                <a:avLst/>
              </a:prstGeom>
              <a:noFill/>
            </p:spPr>
            <p:txBody>
              <a:bodyPr wrap="square" rtlCol="0" anchor="t">
                <a:spAutoFit/>
              </a:bodyPr>
              <a:p>
                <a:r>
                  <a:rPr lang="zh-CN" altLang="en-US" sz="2800" dirty="0">
                    <a:solidFill>
                      <a:srgbClr val="FF0000"/>
                    </a:solidFill>
                    <a:latin typeface="楷体" panose="02010609060101010101" pitchFamily="49" charset="-122"/>
                    <a:ea typeface="楷体" panose="02010609060101010101" pitchFamily="49" charset="-122"/>
                    <a:sym typeface="+mn-ea"/>
                  </a:rPr>
                  <a:t>推论</a:t>
                </a:r>
                <a:r>
                  <a:rPr lang="en-US" altLang="zh-CN" sz="28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nary>
                      <m:naryPr>
                        <m:limLoc m:val="subSup"/>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ctrlPr>
                      </m:naryPr>
                      <m:sub>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t>−</m:t>
                        </m:r>
                        <m:r>
                          <a:rPr lang="en-US" altLang="zh-CN" sz="2800" i="1">
                            <a:solidFill>
                              <a:schemeClr val="tx1"/>
                            </a:solidFill>
                            <a:latin typeface="Cambria Math" panose="02040503050406030204" charset="0"/>
                            <a:ea typeface="Cambria Math" panose="02040503050406030204" charset="0"/>
                          </a:rPr>
                          <m:t>∞</m:t>
                        </m:r>
                      </m:sub>
                      <m:sup>
                        <m:r>
                          <a:rPr lang="en-US" altLang="zh-CN" sz="2800" i="1">
                            <a:solidFill>
                              <a:schemeClr val="tx1"/>
                            </a:solidFill>
                            <a:latin typeface="Cambria Math" panose="02040503050406030204" charset="0"/>
                            <a:ea typeface="Cambria Math" panose="02040503050406030204" charset="0"/>
                          </a:rPr>
                          <m:t>∞</m:t>
                        </m:r>
                      </m:sup>
                      <m:e>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1</m:t>
                            </m:r>
                          </m:sub>
                        </m:sSub>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sSub>
                          <m:sSubPr>
                            <m:ctrlPr>
                              <a:rPr lang="en-US" altLang="zh-CN" sz="2800" b="0" i="1" dirty="0" smtClean="0">
                                <a:latin typeface="Cambria Math" panose="02040503050406030204" charset="0"/>
                                <a:ea typeface="楷体" panose="02010609060101010101" pitchFamily="49" charset="-122"/>
                              </a:rPr>
                            </m:ctrlPr>
                          </m:sSubPr>
                          <m:e>
                            <m:r>
                              <a:rPr lang="en-US" altLang="zh-CN" sz="2800" b="0" i="1" dirty="0" smtClean="0">
                                <a:latin typeface="Cambria Math" panose="02040503050406030204" charset="0"/>
                                <a:ea typeface="楷体" panose="02010609060101010101" pitchFamily="49" charset="-122"/>
                              </a:rPr>
                              <m:t>𝑓</m:t>
                            </m:r>
                          </m:e>
                          <m:sub>
                            <m:r>
                              <a:rPr lang="en-US" altLang="zh-CN" sz="2800" b="0" i="1" dirty="0" smtClean="0">
                                <a:latin typeface="Cambria Math" panose="02040503050406030204" charset="0"/>
                                <a:ea typeface="楷体" panose="02010609060101010101" pitchFamily="49" charset="-122"/>
                              </a:rPr>
                              <m:t>2</m:t>
                            </m:r>
                          </m:sub>
                        </m:sSub>
                        <m:d>
                          <m:dPr>
                            <m:ctrlPr>
                              <a:rPr lang="en-US" altLang="zh-CN" sz="2800" b="0" i="1" dirty="0" smtClean="0">
                                <a:latin typeface="Cambria Math" panose="02040503050406030204" charset="0"/>
                                <a:ea typeface="楷体" panose="02010609060101010101" pitchFamily="49" charset="-122"/>
                              </a:rPr>
                            </m:ctrlPr>
                          </m:dPr>
                          <m:e>
                            <m:r>
                              <a:rPr lang="en-US" altLang="zh-CN" sz="2800" b="0" i="1" dirty="0" smtClean="0">
                                <a:latin typeface="Cambria Math" panose="02040503050406030204" charset="0"/>
                                <a:ea typeface="楷体" panose="02010609060101010101" pitchFamily="49" charset="-122"/>
                              </a:rPr>
                              <m:t>𝑡</m:t>
                            </m:r>
                          </m:e>
                        </m:d>
                        <m:r>
                          <a:rPr lang="en-US" altLang="zh-CN" sz="2800" b="0" i="1" dirty="0" smtClean="0">
                            <a:latin typeface="Cambria Math" panose="02040503050406030204" charset="0"/>
                            <a:ea typeface="楷体" panose="02010609060101010101" pitchFamily="49" charset="-122"/>
                          </a:rPr>
                          <m:t>𝑑𝑡</m:t>
                        </m:r>
                        <m:r>
                          <a:rPr lang="en-US" altLang="zh-CN" sz="2800" b="0" i="1" dirty="0" smtClean="0">
                            <a:latin typeface="Cambria Math" panose="02040503050406030204" charset="0"/>
                            <a:ea typeface="楷体" panose="02010609060101010101" pitchFamily="49" charset="-122"/>
                          </a:rPr>
                          <m:t>=</m:t>
                        </m:r>
                        <m:f>
                          <m:fPr>
                            <m:ctrlPr>
                              <a:rPr lang="en-US" altLang="zh-CN" sz="2800" b="0" i="1" dirty="0" smtClean="0">
                                <a:latin typeface="Cambria Math" panose="02040503050406030204" charset="0"/>
                                <a:ea typeface="楷体" panose="02010609060101010101" pitchFamily="49" charset="-122"/>
                                <a:cs typeface="Cambria Math" panose="02040503050406030204" charset="0"/>
                              </a:rPr>
                            </m:ctrlPr>
                          </m:fPr>
                          <m:num>
                            <m:r>
                              <a:rPr lang="en-US" altLang="zh-CN" sz="2800" b="0" i="1" dirty="0" smtClean="0">
                                <a:latin typeface="Cambria Math" panose="02040503050406030204" charset="0"/>
                                <a:ea typeface="楷体" panose="02010609060101010101" pitchFamily="49" charset="-122"/>
                                <a:cs typeface="Cambria Math" panose="02040503050406030204" charset="0"/>
                              </a:rPr>
                              <m:t>1</m:t>
                            </m:r>
                          </m:num>
                          <m:den>
                            <m:r>
                              <a:rPr lang="en-US" altLang="zh-CN" sz="2800" b="0" i="1" dirty="0" smtClean="0">
                                <a:latin typeface="Cambria Math" panose="02040503050406030204" charset="0"/>
                                <a:ea typeface="楷体" panose="02010609060101010101" pitchFamily="49" charset="-122"/>
                                <a:cs typeface="Cambria Math" panose="02040503050406030204" charset="0"/>
                              </a:rPr>
                              <m:t>2</m:t>
                            </m:r>
                            <m:r>
                              <a:rPr lang="en-US" altLang="zh-CN" sz="2800" i="1" dirty="0" smtClean="0">
                                <a:latin typeface="Cambria Math" panose="02040503050406030204" charset="0"/>
                                <a:ea typeface="楷体" panose="02010609060101010101" pitchFamily="49" charset="-122"/>
                                <a:cs typeface="Cambria Math" panose="02040503050406030204" charset="0"/>
                              </a:rPr>
                              <m:t>𝜋</m:t>
                            </m:r>
                          </m:den>
                        </m:f>
                        <m:nary>
                          <m:naryPr>
                            <m:limLoc m:val="subSup"/>
                            <m:ctrlP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ctrlPr>
                          </m:naryPr>
                          <m:sub>
                            <m:r>
                              <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rPr>
                              <m:t>−</m:t>
                            </m:r>
                            <m:r>
                              <a:rPr lang="en-US" altLang="zh-CN" sz="2800" i="1">
                                <a:solidFill>
                                  <a:schemeClr val="tx1"/>
                                </a:solidFill>
                                <a:latin typeface="Cambria Math" panose="02040503050406030204" charset="0"/>
                                <a:ea typeface="Cambria Math" panose="02040503050406030204" charset="0"/>
                              </a:rPr>
                              <m:t>∞</m:t>
                            </m:r>
                          </m:sub>
                          <m:sup>
                            <m:r>
                              <a:rPr lang="en-US" altLang="zh-CN" sz="2800" i="1">
                                <a:solidFill>
                                  <a:schemeClr val="tx1"/>
                                </a:solidFill>
                                <a:latin typeface="Cambria Math" panose="02040503050406030204" charset="0"/>
                                <a:ea typeface="Cambria Math" panose="02040503050406030204" charset="0"/>
                              </a:rPr>
                              <m:t>∞</m:t>
                            </m:r>
                          </m:sup>
                          <m:e>
                            <m:bar>
                              <m:barPr>
                                <m:pos m:val="top"/>
                                <m:ctrlPr>
                                  <a:rPr lang="en-US" altLang="zh-CN" sz="2800" i="1">
                                    <a:solidFill>
                                      <a:schemeClr val="tx1"/>
                                    </a:solidFill>
                                    <a:latin typeface="Cambria Math" panose="02040503050406030204" charset="0"/>
                                    <a:ea typeface="Cambria Math" panose="02040503050406030204" charset="0"/>
                                    <a:cs typeface="Cambria Math" panose="02040503050406030204" charset="0"/>
                                  </a:rPr>
                                </m:ctrlPr>
                              </m:barPr>
                              <m:e>
                                <m:r>
                                  <a:rPr lang="en-US" altLang="zh-CN" sz="2800" i="1">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bar>
                                      <m:barPr>
                                        <m:pos m:val="top"/>
                                        <m:ctrlPr>
                                          <a:rPr lang="en-US" altLang="zh-CN" sz="2800" i="1" smtClean="0">
                                            <a:latin typeface="Cambria Math" panose="02040503050406030204" charset="0"/>
                                            <a:ea typeface="Cambria Math" panose="02040503050406030204" charset="0"/>
                                            <a:cs typeface="Cambria Math" panose="02040503050406030204" charset="0"/>
                                          </a:rPr>
                                        </m:ctrlPr>
                                      </m:barPr>
                                      <m:e>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1</m:t>
                                            </m:r>
                                          </m:sub>
                                        </m:sSub>
                                        <m:d>
                                          <m:dPr>
                                            <m:ctrlPr>
                                              <a:rPr lang="en-US" altLang="zh-CN" sz="2800" b="0" i="1" smtClean="0">
                                                <a:latin typeface="Cambria Math" panose="02040503050406030204" charset="0"/>
                                                <a:ea typeface="Cambria Math" panose="02040503050406030204" charset="0"/>
                                              </a:rPr>
                                            </m:ctrlPr>
                                          </m:dPr>
                                          <m:e>
                                            <m:r>
                                              <a:rPr lang="en-US" altLang="zh-CN" sz="2800" b="0" i="1" dirty="0" smtClean="0">
                                                <a:latin typeface="Cambria Math" panose="02040503050406030204" charset="0"/>
                                                <a:ea typeface="楷体" panose="02010609060101010101" pitchFamily="49" charset="-122"/>
                                              </a:rPr>
                                              <m:t>𝑡</m:t>
                                            </m:r>
                                          </m:e>
                                        </m:d>
                                      </m:e>
                                    </m:bar>
                                  </m:e>
                                </m:d>
                              </m:e>
                            </m:bar>
                            <m:r>
                              <a:rPr lang="en-US" altLang="zh-CN" sz="2800" i="1">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sSub>
                                  <m:sSubPr>
                                    <m:ctrlPr>
                                      <a:rPr lang="en-US" altLang="zh-CN" sz="2800" b="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𝑓</m:t>
                                    </m:r>
                                  </m:e>
                                  <m:sub>
                                    <m:r>
                                      <a:rPr lang="en-US" altLang="zh-CN" sz="2800" b="0" i="1" smtClean="0">
                                        <a:latin typeface="Cambria Math" panose="02040503050406030204" charset="0"/>
                                        <a:ea typeface="Cambria Math" panose="02040503050406030204" charset="0"/>
                                      </a:rPr>
                                      <m:t>2</m:t>
                                    </m:r>
                                  </m:sub>
                                </m:sSub>
                                <m:d>
                                  <m:dPr>
                                    <m:ctrlPr>
                                      <a:rPr lang="en-US" altLang="zh-CN" sz="2800" b="0" i="1" smtClean="0">
                                        <a:latin typeface="Cambria Math" panose="02040503050406030204" charset="0"/>
                                        <a:ea typeface="Cambria Math" panose="02040503050406030204" charset="0"/>
                                      </a:rPr>
                                    </m:ctrlPr>
                                  </m:dPr>
                                  <m:e>
                                    <m:r>
                                      <a:rPr lang="en-US" altLang="zh-CN" sz="2800" b="0" i="1" dirty="0" smtClean="0">
                                        <a:latin typeface="Cambria Math" panose="02040503050406030204" charset="0"/>
                                        <a:ea typeface="楷体" panose="02010609060101010101" pitchFamily="49" charset="-122"/>
                                      </a:rPr>
                                      <m:t>𝑡</m:t>
                                    </m:r>
                                  </m:e>
                                </m:d>
                              </m:e>
                            </m:d>
                            <m:r>
                              <a:rPr lang="en-US" altLang="zh-CN" sz="2800" b="0" i="1" dirty="0" smtClean="0">
                                <a:latin typeface="Cambria Math" panose="02040503050406030204" charset="0"/>
                                <a:ea typeface="楷体" panose="02010609060101010101" pitchFamily="49" charset="-122"/>
                              </a:rPr>
                              <m:t>𝑑</m:t>
                            </m:r>
                            <m:r>
                              <a:rPr lang="zh-CN" altLang="en-US" sz="2800" i="1" smtClean="0">
                                <a:latin typeface="Cambria Math" panose="02040503050406030204" charset="0"/>
                                <a:ea typeface="Cambria Math" panose="02040503050406030204" charset="0"/>
                              </a:rPr>
                              <m:t>𝜔</m:t>
                            </m:r>
                          </m:e>
                        </m:nary>
                      </m:e>
                    </m:nary>
                  </m:oMath>
                </a14:m>
                <a:endParaRPr lang="en-US" altLang="zh-CN" sz="2800" i="1" dirty="0">
                  <a:solidFill>
                    <a:schemeClr val="tx1"/>
                  </a:solidFill>
                  <a:latin typeface="Cambria Math" panose="02040503050406030204" charset="0"/>
                  <a:ea typeface="楷体" panose="02010609060101010101" pitchFamily="49" charset="-122"/>
                  <a:cs typeface="Cambria Math" panose="02040503050406030204" charset="0"/>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81280" y="1072515"/>
                <a:ext cx="8794750" cy="83248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725805" y="504825"/>
                <a:ext cx="6400800" cy="683260"/>
              </a:xfrm>
              <a:prstGeom prst="rect">
                <a:avLst/>
              </a:prstGeom>
              <a:noFill/>
            </p:spPr>
            <p:txBody>
              <a:bodyPr wrap="square" rtlCol="0" anchor="t">
                <a:spAutoFit/>
              </a:bodyPr>
              <a:p>
                <a:r>
                  <a:rPr lang="zh-CN" altLang="en-US" sz="2800" dirty="0">
                    <a:solidFill>
                      <a:schemeClr val="tx1"/>
                    </a:solidFill>
                    <a:latin typeface="楷体" panose="02010609060101010101" pitchFamily="49" charset="-122"/>
                    <a:ea typeface="楷体" panose="02010609060101010101" pitchFamily="49" charset="-122"/>
                  </a:rPr>
                  <a:t>由对称性</a:t>
                </a:r>
                <a:r>
                  <a:rPr lang="en-US" altLang="zh-CN" sz="2700">
                    <a:latin typeface="Cambria Math" panose="02040503050406030204" charset="0"/>
                    <a:ea typeface="Cambria Math" panose="02040503050406030204" charset="0"/>
                  </a:rPr>
                  <a:t>:</a:t>
                </a:r>
                <a14:m>
                  <m:oMath xmlns:m="http://schemas.openxmlformats.org/officeDocument/2006/math">
                    <m:r>
                      <a:rPr lang="en-US" altLang="zh-CN" sz="2700">
                        <a:latin typeface="Cambria Math" panose="02040503050406030204" charset="0"/>
                        <a:ea typeface="Cambria Math" panose="02040503050406030204" charset="0"/>
                      </a:rPr>
                      <m:t> </m:t>
                    </m:r>
                    <m:sSup>
                      <m:sSupPr>
                        <m:ctrlPr>
                          <a:rPr lang="en-US" altLang="zh-CN" sz="2700" i="1" smtClean="0">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ℱ</m:t>
                        </m:r>
                      </m:e>
                      <m:sup>
                        <m:r>
                          <a:rPr lang="en-US" altLang="zh-CN" sz="2700" i="1">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1</m:t>
                        </m:r>
                      </m:sup>
                    </m:sSup>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𝑓</m:t>
                    </m:r>
                    <m:r>
                      <a:rPr lang="en-US" altLang="zh-CN" sz="2700" i="1" smtClean="0">
                        <a:latin typeface="Cambria Math" panose="02040503050406030204" charset="0"/>
                        <a:ea typeface="Cambria Math" panose="02040503050406030204" charset="0"/>
                      </a:rPr>
                      <m:t>(</m:t>
                    </m:r>
                    <m:r>
                      <a:rPr lang="en-US" altLang="zh-CN" sz="2700" i="1" smtClean="0">
                        <a:latin typeface="Cambria Math" panose="02040503050406030204" charset="0"/>
                        <a:ea typeface="Cambria Math" panose="02040503050406030204" charset="0"/>
                      </a:rPr>
                      <m:t>𝑡</m:t>
                    </m:r>
                    <m:r>
                      <a:rPr lang="en-US" altLang="zh-CN" sz="2700" i="1" smtClean="0">
                        <a:latin typeface="Cambria Math" panose="02040503050406030204" charset="0"/>
                        <a:ea typeface="Cambria Math" panose="02040503050406030204" charset="0"/>
                      </a:rPr>
                      <m:t>)]=</m:t>
                    </m:r>
                    <m:f>
                      <m:fPr>
                        <m:ctrlPr>
                          <a:rPr lang="en-US" altLang="zh-CN" sz="2700" i="1" smtClean="0">
                            <a:latin typeface="Cambria Math" panose="02040503050406030204" charset="0"/>
                            <a:ea typeface="Cambria Math" panose="02040503050406030204" charset="0"/>
                            <a:cs typeface="Cambria Math" panose="02040503050406030204" charset="0"/>
                          </a:rPr>
                        </m:ctrlPr>
                      </m:fPr>
                      <m:num>
                        <m:r>
                          <a:rPr lang="en-US" altLang="zh-CN" sz="2700" i="1" smtClean="0">
                            <a:latin typeface="Cambria Math" panose="02040503050406030204" charset="0"/>
                            <a:ea typeface="Cambria Math" panose="02040503050406030204" charset="0"/>
                            <a:cs typeface="Cambria Math" panose="02040503050406030204" charset="0"/>
                          </a:rPr>
                          <m:t>1</m:t>
                        </m:r>
                      </m:num>
                      <m:den>
                        <m:r>
                          <a:rPr lang="en-US" altLang="zh-CN" sz="2700" i="1" smtClean="0">
                            <a:latin typeface="Cambria Math" panose="02040503050406030204" charset="0"/>
                            <a:ea typeface="Cambria Math" panose="02040503050406030204" charset="0"/>
                            <a:cs typeface="Cambria Math" panose="02040503050406030204" charset="0"/>
                          </a:rPr>
                          <m:t>2</m:t>
                        </m:r>
                        <m:r>
                          <a:rPr lang="en-US" altLang="zh-CN" sz="2700" i="1" smtClean="0">
                            <a:latin typeface="Cambria Math" panose="02040503050406030204" charset="0"/>
                            <a:ea typeface="Cambria Math" panose="02040503050406030204" charset="0"/>
                            <a:cs typeface="Cambria Math" panose="02040503050406030204" charset="0"/>
                          </a:rPr>
                          <m:t>𝜋</m:t>
                        </m:r>
                      </m:den>
                    </m:f>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i="1" smtClean="0">
                            <a:latin typeface="Cambria Math" panose="02040503050406030204" charset="0"/>
                            <a:ea typeface="Cambria Math" panose="02040503050406030204" charset="0"/>
                          </a:rPr>
                          <m:t>ℱ</m:t>
                        </m:r>
                        <m:r>
                          <a:rPr lang="en-US" altLang="zh-CN" sz="2700" i="1" smtClean="0">
                            <a:latin typeface="Cambria Math" panose="02040503050406030204" charset="0"/>
                            <a:ea typeface="Cambria Math" panose="02040503050406030204" charset="0"/>
                          </a:rPr>
                          <m:t>[</m:t>
                        </m:r>
                        <m:acc>
                          <m:accPr>
                            <m:chr m:val="̅"/>
                            <m:ctrlPr>
                              <a:rPr lang="en-US" altLang="zh-CN" sz="2700" i="1" smtClean="0">
                                <a:latin typeface="Cambria Math" panose="02040503050406030204" charset="0"/>
                                <a:ea typeface="Cambria Math" panose="02040503050406030204" charset="0"/>
                                <a:cs typeface="Cambria Math" panose="02040503050406030204" charset="0"/>
                              </a:rPr>
                            </m:ctrlPr>
                          </m:accPr>
                          <m:e>
                            <m:r>
                              <a:rPr lang="en-US" altLang="zh-CN" sz="2700" i="1" smtClean="0">
                                <a:latin typeface="Cambria Math" panose="02040503050406030204" charset="0"/>
                                <a:ea typeface="Cambria Math" panose="02040503050406030204" charset="0"/>
                                <a:cs typeface="Cambria Math" panose="02040503050406030204" charset="0"/>
                              </a:rPr>
                              <m:t>𝑓</m:t>
                            </m:r>
                            <m:r>
                              <a:rPr lang="en-US" altLang="zh-CN" sz="2700" i="1" smtClean="0">
                                <a:latin typeface="Cambria Math" panose="02040503050406030204" charset="0"/>
                                <a:ea typeface="Cambria Math" panose="02040503050406030204" charset="0"/>
                                <a:cs typeface="Cambria Math" panose="02040503050406030204" charset="0"/>
                              </a:rPr>
                              <m:t>(</m:t>
                            </m:r>
                            <m:r>
                              <a:rPr lang="en-US" altLang="zh-CN" sz="2700" i="1" smtClean="0">
                                <a:latin typeface="Cambria Math" panose="02040503050406030204" charset="0"/>
                                <a:ea typeface="Cambria Math" panose="02040503050406030204" charset="0"/>
                                <a:cs typeface="Cambria Math" panose="02040503050406030204" charset="0"/>
                              </a:rPr>
                              <m:t>𝑡</m:t>
                            </m:r>
                            <m:r>
                              <a:rPr lang="en-US" altLang="zh-CN" sz="2700" i="1" smtClean="0">
                                <a:latin typeface="Cambria Math" panose="02040503050406030204" charset="0"/>
                                <a:ea typeface="Cambria Math" panose="02040503050406030204" charset="0"/>
                                <a:cs typeface="Cambria Math" panose="02040503050406030204" charset="0"/>
                              </a:rPr>
                              <m:t>)</m:t>
                            </m:r>
                          </m:e>
                        </m:acc>
                        <m:r>
                          <a:rPr lang="en-US" altLang="zh-CN" sz="2700" i="1" smtClean="0">
                            <a:latin typeface="Cambria Math" panose="02040503050406030204" charset="0"/>
                            <a:ea typeface="Cambria Math" panose="02040503050406030204" charset="0"/>
                            <a:cs typeface="Cambria Math" panose="02040503050406030204" charset="0"/>
                          </a:rPr>
                          <m:t>]</m:t>
                        </m:r>
                      </m:e>
                    </m:acc>
                    <m:r>
                      <a:rPr lang="zh-CN" altLang="en-US" sz="2800" dirty="0">
                        <a:latin typeface="楷体" panose="02010609060101010101" pitchFamily="49" charset="-122"/>
                        <a:ea typeface="楷体" panose="02010609060101010101" pitchFamily="49" charset="-122"/>
                      </a:rPr>
                      <m:t>还可得</m:t>
                    </m:r>
                  </m:oMath>
                </a14:m>
                <a:endParaRPr lang="zh-CN" altLang="en-US" sz="2800" dirty="0">
                  <a:latin typeface="楷体" panose="02010609060101010101" pitchFamily="49" charset="-122"/>
                  <a:ea typeface="楷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725805" y="504825"/>
                <a:ext cx="6400800" cy="68326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标题 1"/>
              <p:cNvSpPr txBox="1"/>
              <p:nvPr/>
            </p:nvSpPr>
            <p:spPr>
              <a:xfrm>
                <a:off x="122036" y="267043"/>
                <a:ext cx="3140928" cy="10173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𝐸𝑔</m:t>
                    </m:r>
                    <m:r>
                      <a:rPr lang="en-US" altLang="zh-CN" sz="3000" b="0" i="1" smtClean="0">
                        <a:latin typeface="Cambria Math" panose="02040503050406030204" charset="0"/>
                        <a:ea typeface="Cambria Math" panose="02040503050406030204" charset="0"/>
                      </a:rPr>
                      <m:t>:</m:t>
                    </m:r>
                    <m:nary>
                      <m:naryPr>
                        <m:ctrlPr>
                          <a:rPr lang="en-US" altLang="zh-CN" sz="3000" b="0" i="1" smtClean="0">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m:t>
                        </m:r>
                        <m:r>
                          <a:rPr lang="en-US" altLang="zh-CN" sz="3000" i="1" smtClean="0">
                            <a:latin typeface="Cambria Math" panose="02040503050406030204" charset="0"/>
                            <a:ea typeface="Cambria Math" panose="02040503050406030204" charset="0"/>
                          </a:rPr>
                          <m:t>∞</m:t>
                        </m:r>
                      </m:sup>
                      <m:e>
                        <m:f>
                          <m:fPr>
                            <m:ctrlPr>
                              <a:rPr lang="en-US" altLang="zh-CN" sz="3000" i="1" smtClean="0">
                                <a:latin typeface="Cambria Math" panose="02040503050406030204" charset="0"/>
                                <a:ea typeface="Cambria Math" panose="02040503050406030204" charset="0"/>
                              </a:rPr>
                            </m:ctrlPr>
                          </m:fPr>
                          <m:num>
                            <m:sSup>
                              <m:sSupPr>
                                <m:ctrlPr>
                                  <a:rPr lang="en-US" altLang="zh-CN" sz="300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𝑠𝑖𝑛</m:t>
                                </m:r>
                              </m:e>
                              <m:sup>
                                <m:r>
                                  <a:rPr lang="en-US" altLang="zh-CN" sz="3000" b="0" i="1" smtClean="0">
                                    <a:latin typeface="Cambria Math" panose="02040503050406030204" charset="0"/>
                                    <a:ea typeface="Cambria Math" panose="02040503050406030204" charset="0"/>
                                  </a:rPr>
                                  <m:t>2</m:t>
                                </m:r>
                              </m:sup>
                            </m:sSup>
                            <m:r>
                              <a:rPr lang="en-US" altLang="zh-CN" sz="3000" b="0" i="1" smtClean="0">
                                <a:latin typeface="Cambria Math" panose="02040503050406030204" charset="0"/>
                                <a:ea typeface="Cambria Math" panose="02040503050406030204" charset="0"/>
                              </a:rPr>
                              <m:t>𝑡</m:t>
                            </m:r>
                          </m:num>
                          <m:den>
                            <m:sSup>
                              <m:sSupPr>
                                <m:ctrlPr>
                                  <a:rPr lang="en-US" altLang="zh-CN" sz="300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𝑡</m:t>
                                </m:r>
                              </m:e>
                              <m:sup>
                                <m:r>
                                  <a:rPr lang="en-US" altLang="zh-CN" sz="3000" b="0" i="1" smtClean="0">
                                    <a:latin typeface="Cambria Math" panose="02040503050406030204" charset="0"/>
                                    <a:ea typeface="Cambria Math" panose="02040503050406030204" charset="0"/>
                                  </a:rPr>
                                  <m:t>2</m:t>
                                </m:r>
                              </m:sup>
                            </m:sSup>
                          </m:den>
                        </m:f>
                        <m:r>
                          <a:rPr lang="en-US" altLang="zh-CN" sz="3000" b="0" i="1" smtClean="0">
                            <a:latin typeface="Cambria Math" panose="02040503050406030204" charset="0"/>
                            <a:ea typeface="Cambria Math" panose="02040503050406030204" charset="0"/>
                          </a:rPr>
                          <m:t>𝑑𝑡</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22036" y="267043"/>
                <a:ext cx="3140928" cy="1017386"/>
              </a:xfrm>
              <a:prstGeom prst="rect">
                <a:avLst/>
              </a:prstGeom>
              <a:blipFill rotWithShape="1">
                <a:blip r:embed="rId1"/>
                <a:stretch>
                  <a:fillRect l="-4" t="-1844" r="11" b="-1890"/>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8" name="标题 1"/>
              <p:cNvSpPr txBox="1"/>
              <p:nvPr/>
            </p:nvSpPr>
            <p:spPr>
              <a:xfrm>
                <a:off x="122036" y="1069333"/>
                <a:ext cx="8527867" cy="10173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1</m:t>
                        </m:r>
                      </m:e>
                      <m:sup>
                        <m:r>
                          <a:rPr lang="en-US" altLang="zh-CN" sz="3000" b="0" i="1" smtClean="0">
                            <a:latin typeface="Cambria Math" panose="02040503050406030204" charset="0"/>
                            <a:ea typeface="Cambria Math" panose="02040503050406030204" charset="0"/>
                          </a:rPr>
                          <m:t>𝑜</m:t>
                        </m:r>
                      </m:sup>
                    </m:sSup>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若设</a:t>
                </a:r>
                <a14:m>
                  <m:oMath xmlns:m="http://schemas.openxmlformats.org/officeDocument/2006/math">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𝑠𝑖𝑛𝑡</m:t>
                        </m:r>
                      </m:num>
                      <m:den>
                        <m:r>
                          <a:rPr lang="en-US" altLang="zh-CN" sz="3000" b="0" i="1" smtClean="0">
                            <a:latin typeface="Cambria Math" panose="02040503050406030204" charset="0"/>
                            <a:ea typeface="楷体" panose="02010609060101010101" pitchFamily="49" charset="-122"/>
                          </a:rPr>
                          <m:t>𝑡</m:t>
                        </m:r>
                      </m:den>
                    </m:f>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 可知</a:t>
                </a:r>
                <a14:m>
                  <m:oMath xmlns:m="http://schemas.openxmlformats.org/officeDocument/2006/math">
                    <m:r>
                      <a:rPr lang="en-US" altLang="zh-CN" sz="2800" b="0" i="1" smtClean="0">
                        <a:latin typeface="Cambria Math" panose="02040503050406030204" charset="0"/>
                        <a:ea typeface="楷体" panose="02010609060101010101" pitchFamily="49" charset="-122"/>
                      </a:rPr>
                      <m:t>𝐹</m:t>
                    </m:r>
                    <m:d>
                      <m:dPr>
                        <m:ctrlPr>
                          <a:rPr lang="en-US" altLang="zh-CN" sz="2800" b="0" i="1" smtClean="0">
                            <a:latin typeface="Cambria Math" panose="02040503050406030204" charset="0"/>
                            <a:ea typeface="楷体" panose="02010609060101010101" pitchFamily="49" charset="-122"/>
                          </a:rPr>
                        </m:ctrlPr>
                      </m:dPr>
                      <m:e>
                        <m:r>
                          <a:rPr lang="zh-CN" altLang="en-US" sz="2800" b="0" i="1" smtClean="0">
                            <a:latin typeface="Cambria Math" panose="02040503050406030204" charset="0"/>
                            <a:ea typeface="楷体" panose="02010609060101010101" pitchFamily="49" charset="-122"/>
                          </a:rPr>
                          <m:t>𝜔</m:t>
                        </m:r>
                      </m:e>
                    </m:d>
                    <m:r>
                      <a:rPr lang="en-US" altLang="zh-CN" sz="2800" b="0" i="1" smtClean="0">
                        <a:latin typeface="Cambria Math" panose="02040503050406030204" charset="0"/>
                        <a:ea typeface="楷体" panose="02010609060101010101" pitchFamily="49" charset="-122"/>
                      </a:rPr>
                      <m:t>=</m:t>
                    </m:r>
                    <m:d>
                      <m:dPr>
                        <m:begChr m:val="{"/>
                        <m:endChr m:val=""/>
                        <m:ctrlPr>
                          <a:rPr lang="en-US" altLang="zh-CN" sz="2800" b="0" i="1" smtClean="0">
                            <a:latin typeface="Cambria Math" panose="02040503050406030204" charset="0"/>
                            <a:ea typeface="楷体" panose="02010609060101010101" pitchFamily="49" charset="-122"/>
                          </a:rPr>
                        </m:ctrlPr>
                      </m:dPr>
                      <m:e>
                        <m:eqArr>
                          <m:eqArrPr>
                            <m:ctrlPr>
                              <a:rPr lang="en-US" altLang="zh-CN" sz="2800" b="0" i="1" smtClean="0">
                                <a:latin typeface="Cambria Math" panose="02040503050406030204" charset="0"/>
                                <a:ea typeface="楷体" panose="02010609060101010101" pitchFamily="49" charset="-122"/>
                              </a:rPr>
                            </m:ctrlPr>
                          </m:eqArrPr>
                          <m:e>
                            <m:r>
                              <a:rPr lang="zh-CN" altLang="en-US" sz="2800" b="0" i="1" smtClean="0">
                                <a:latin typeface="Cambria Math" panose="02040503050406030204" charset="0"/>
                                <a:ea typeface="楷体" panose="02010609060101010101" pitchFamily="49" charset="-122"/>
                              </a:rPr>
                              <m:t>𝜋</m:t>
                            </m:r>
                            <m:r>
                              <a:rPr lang="en-US" altLang="zh-CN" sz="2800" b="0" i="1" smtClean="0">
                                <a:latin typeface="Cambria Math" panose="02040503050406030204" charset="0"/>
                                <a:ea typeface="楷体" panose="02010609060101010101" pitchFamily="49" charset="-122"/>
                              </a:rPr>
                              <m:t>,</m:t>
                            </m:r>
                            <m:d>
                              <m:dPr>
                                <m:begChr m:val="|"/>
                                <m:endChr m:val="|"/>
                                <m:ctrlPr>
                                  <a:rPr lang="en-US" altLang="zh-CN" sz="2800" b="0" i="1" smtClean="0">
                                    <a:latin typeface="Cambria Math" panose="02040503050406030204" charset="0"/>
                                    <a:ea typeface="楷体" panose="02010609060101010101" pitchFamily="49" charset="-122"/>
                                  </a:rPr>
                                </m:ctrlPr>
                              </m:dPr>
                              <m:e>
                                <m:r>
                                  <a:rPr lang="zh-CN" altLang="en-US" sz="2800" b="0" i="1" smtClean="0">
                                    <a:latin typeface="Cambria Math" panose="02040503050406030204" charset="0"/>
                                    <a:ea typeface="楷体" panose="02010609060101010101" pitchFamily="49" charset="-122"/>
                                  </a:rPr>
                                  <m:t>𝜔</m:t>
                                </m:r>
                              </m:e>
                            </m:d>
                            <m:r>
                              <a:rPr lang="en-US" altLang="zh-CN" sz="2800" b="0" i="1" smtClean="0">
                                <a:latin typeface="Cambria Math" panose="02040503050406030204" charset="0"/>
                                <a:ea typeface="楷体" panose="02010609060101010101" pitchFamily="49" charset="-122"/>
                              </a:rPr>
                              <m:t>&lt;</m:t>
                            </m:r>
                            <m:r>
                              <a:rPr lang="en-US" altLang="zh-CN" sz="2800" b="0" i="1" smtClean="0">
                                <a:latin typeface="Cambria Math" panose="02040503050406030204" charset="0"/>
                                <a:ea typeface="楷体" panose="02010609060101010101" pitchFamily="49" charset="-122"/>
                              </a:rPr>
                              <m:t>1</m:t>
                            </m:r>
                          </m:e>
                          <m:e>
                            <m:r>
                              <a:rPr lang="en-US" altLang="zh-CN" sz="2800" b="0" i="1" smtClean="0">
                                <a:latin typeface="Cambria Math" panose="02040503050406030204" charset="0"/>
                              </a:rPr>
                              <m:t>0</m:t>
                            </m:r>
                            <m:r>
                              <a:rPr lang="en-US" altLang="zh-CN" sz="2800" b="0" i="1" smtClean="0">
                                <a:latin typeface="Cambria Math" panose="02040503050406030204" charset="0"/>
                              </a:rPr>
                              <m:t>,</m:t>
                            </m:r>
                            <m:r>
                              <m:rPr>
                                <m:nor/>
                              </m:rPr>
                              <a:rPr lang="zh-CN" altLang="en-US" sz="2800" dirty="0">
                                <a:latin typeface="楷体" panose="02010609060101010101" pitchFamily="49" charset="-122"/>
                                <a:ea typeface="楷体" panose="02010609060101010101" pitchFamily="49" charset="-122"/>
                              </a:rPr>
                              <m:t>其他</m:t>
                            </m:r>
                          </m:e>
                        </m:eqArr>
                      </m:e>
                    </m:d>
                  </m:oMath>
                </a14:m>
                <a:endParaRPr lang="zh-CN" altLang="en-US" sz="28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1069333"/>
                <a:ext cx="8527867" cy="1017386"/>
              </a:xfrm>
              <a:prstGeom prst="rect">
                <a:avLst/>
              </a:prstGeom>
              <a:blipFill rotWithShape="1">
                <a:blip r:embed="rId2"/>
                <a:stretch>
                  <a:fillRect l="-1" t="-10235" r="7" b="-102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601753" y="1963343"/>
                <a:ext cx="8527867" cy="10173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𝑠𝑖𝑛</m:t>
                                </m:r>
                              </m:e>
                              <m:sup>
                                <m:r>
                                  <a:rPr lang="en-US" altLang="zh-CN" sz="3000" i="1">
                                    <a:latin typeface="Cambria Math" panose="02040503050406030204" charset="0"/>
                                    <a:ea typeface="Cambria Math" panose="02040503050406030204" charset="0"/>
                                  </a:rPr>
                                  <m:t>2</m:t>
                                </m:r>
                              </m:sup>
                            </m:sSup>
                            <m:r>
                              <a:rPr lang="en-US" altLang="zh-CN" sz="3000" i="1">
                                <a:latin typeface="Cambria Math" panose="02040503050406030204" charset="0"/>
                                <a:ea typeface="Cambria Math" panose="02040503050406030204" charset="0"/>
                              </a:rPr>
                              <m:t>𝑡</m:t>
                            </m:r>
                          </m:num>
                          <m:den>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𝑡</m:t>
                                </m:r>
                              </m:e>
                              <m:sup>
                                <m:r>
                                  <a:rPr lang="en-US" altLang="zh-CN" sz="3000" i="1">
                                    <a:latin typeface="Cambria Math" panose="02040503050406030204" charset="0"/>
                                    <a:ea typeface="Cambria Math" panose="02040503050406030204" charset="0"/>
                                  </a:rPr>
                                  <m:t>2</m:t>
                                </m:r>
                              </m:sup>
                            </m:sSup>
                          </m:den>
                        </m:f>
                        <m:r>
                          <a:rPr lang="en-US" altLang="zh-CN" sz="3000" i="1">
                            <a:latin typeface="Cambria Math" panose="02040503050406030204" charset="0"/>
                            <a:ea typeface="Cambria Math" panose="02040503050406030204" charset="0"/>
                          </a:rPr>
                          <m:t>𝑑𝑡</m:t>
                        </m:r>
                      </m:e>
                    </m:nary>
                    <m:r>
                      <a:rPr lang="en-US" altLang="zh-CN" sz="300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2</m:t>
                        </m:r>
                        <m:r>
                          <a:rPr lang="zh-CN" altLang="en-US" sz="2800" i="1">
                            <a:latin typeface="Cambria Math" panose="02040503050406030204" charset="0"/>
                            <a:ea typeface="Cambria Math" panose="02040503050406030204" charset="0"/>
                          </a:rPr>
                          <m:t>𝜋</m:t>
                        </m:r>
                      </m:den>
                    </m:f>
                    <m:r>
                      <m:rPr>
                        <m:nor/>
                      </m:rPr>
                      <a:rPr lang="en-US" altLang="zh-CN" sz="2800" dirty="0">
                        <a:latin typeface="Cambria Math" panose="02040503050406030204" charset="0"/>
                        <a:ea typeface="Cambria Math" panose="02040503050406030204" charset="0"/>
                      </a:rPr>
                      <m:t> </m:t>
                    </m:r>
                    <m:nary>
                      <m:naryPr>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sSup>
                          <m:sSupPr>
                            <m:ctrlPr>
                              <a:rPr lang="en-US" altLang="zh-CN" sz="2800" i="1">
                                <a:latin typeface="Cambria Math" panose="02040503050406030204" charset="0"/>
                                <a:ea typeface="Cambria Math" panose="02040503050406030204" charset="0"/>
                              </a:rPr>
                            </m:ctrlPr>
                          </m:sSupPr>
                          <m:e>
                            <m:d>
                              <m:dPr>
                                <m:begChr m:val="|"/>
                                <m:endChr m:val="|"/>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𝐹</m:t>
                                </m:r>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e>
                            </m:d>
                          </m:e>
                          <m:sup>
                            <m:r>
                              <a:rPr lang="en-US" altLang="zh-CN" sz="2800" i="1">
                                <a:latin typeface="Cambria Math" panose="02040503050406030204" charset="0"/>
                                <a:ea typeface="Cambria Math" panose="02040503050406030204" charset="0"/>
                              </a:rPr>
                              <m:t>2</m:t>
                            </m:r>
                          </m:sup>
                        </m:sSup>
                        <m:r>
                          <a:rPr lang="en-US" altLang="zh-CN" sz="2800" i="1">
                            <a:latin typeface="Cambria Math" panose="02040503050406030204" charset="0"/>
                            <a:ea typeface="Cambria Math" panose="02040503050406030204" charset="0"/>
                          </a:rPr>
                          <m:t>𝑑</m:t>
                        </m:r>
                        <m:r>
                          <a:rPr lang="zh-CN" altLang="en-US" sz="2800" i="1">
                            <a:latin typeface="Cambria Math" panose="02040503050406030204" charset="0"/>
                            <a:ea typeface="Cambria Math" panose="02040503050406030204" charset="0"/>
                          </a:rPr>
                          <m:t>𝜔</m:t>
                        </m:r>
                      </m:e>
                    </m:nary>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601753" y="1963343"/>
                <a:ext cx="8527867" cy="1017386"/>
              </a:xfrm>
              <a:prstGeom prst="rect">
                <a:avLst/>
              </a:prstGeom>
              <a:blipFill rotWithShape="1">
                <a:blip r:embed="rId3"/>
                <a:stretch>
                  <a:fillRect l="-5" t="-1865" r="3" b="-18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851658" y="2857353"/>
                <a:ext cx="2408548" cy="10173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ea typeface="Cambria Math" panose="02040503050406030204" charset="0"/>
                  </a:rPr>
                  <a:t> </a:t>
                </a: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2</m:t>
                        </m:r>
                        <m:r>
                          <a:rPr lang="zh-CN" altLang="en-US" sz="2800" i="1">
                            <a:latin typeface="Cambria Math" panose="02040503050406030204" charset="0"/>
                            <a:ea typeface="Cambria Math" panose="02040503050406030204" charset="0"/>
                          </a:rPr>
                          <m:t>𝜋</m:t>
                        </m:r>
                      </m:den>
                    </m:f>
                    <m:nary>
                      <m:naryPr>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b>
                      <m:sup>
                        <m:r>
                          <a:rPr lang="en-US" altLang="zh-CN" sz="2800" b="0" i="1" smtClean="0">
                            <a:latin typeface="Cambria Math" panose="02040503050406030204" charset="0"/>
                            <a:ea typeface="Cambria Math" panose="02040503050406030204" charset="0"/>
                          </a:rPr>
                          <m:t>1</m:t>
                        </m:r>
                      </m:sup>
                      <m:e>
                        <m:sSup>
                          <m:sSupPr>
                            <m:ctrlPr>
                              <a:rPr lang="en-US" altLang="zh-CN" sz="2800" i="1">
                                <a:latin typeface="Cambria Math" panose="02040503050406030204" charset="0"/>
                                <a:ea typeface="Cambria Math" panose="02040503050406030204" charset="0"/>
                              </a:rPr>
                            </m:ctrlPr>
                          </m:sSupPr>
                          <m:e>
                            <m:r>
                              <a:rPr lang="zh-CN" altLang="en-US" sz="2800" i="1" smtClean="0">
                                <a:latin typeface="Cambria Math" panose="02040503050406030204" charset="0"/>
                                <a:ea typeface="Cambria Math" panose="02040503050406030204" charset="0"/>
                              </a:rPr>
                              <m:t>𝜋</m:t>
                            </m:r>
                          </m:e>
                          <m:sup>
                            <m:r>
                              <a:rPr lang="en-US" altLang="zh-CN" sz="2800" i="1">
                                <a:latin typeface="Cambria Math" panose="02040503050406030204" charset="0"/>
                                <a:ea typeface="Cambria Math" panose="02040503050406030204" charset="0"/>
                              </a:rPr>
                              <m:t>2</m:t>
                            </m:r>
                          </m:sup>
                        </m:sSup>
                        <m:r>
                          <a:rPr lang="en-US" altLang="zh-CN" sz="2800" i="1">
                            <a:latin typeface="Cambria Math" panose="02040503050406030204" charset="0"/>
                            <a:ea typeface="Cambria Math" panose="02040503050406030204" charset="0"/>
                          </a:rPr>
                          <m:t>𝑑</m:t>
                        </m:r>
                        <m:r>
                          <a:rPr lang="zh-CN" altLang="en-US" sz="2800" i="1">
                            <a:latin typeface="Cambria Math" panose="02040503050406030204" charset="0"/>
                            <a:ea typeface="Cambria Math" panose="02040503050406030204" charset="0"/>
                          </a:rPr>
                          <m:t>𝜔</m:t>
                        </m:r>
                      </m:e>
                    </m:nary>
                  </m:oMath>
                </a14:m>
                <a:endParaRPr lang="zh-CN" altLang="en-US" sz="28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851658" y="2857353"/>
                <a:ext cx="2408548" cy="1017386"/>
              </a:xfrm>
              <a:prstGeom prst="rect">
                <a:avLst/>
              </a:prstGeom>
              <a:blipFill rotWithShape="1">
                <a:blip r:embed="rId4"/>
                <a:stretch>
                  <a:fillRect l="-21" t="-48" r="21"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5049426" y="2857353"/>
                <a:ext cx="2408548" cy="10173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800" b="0" dirty="0">
                    <a:ea typeface="Cambria Math" panose="02040503050406030204" charset="0"/>
                  </a:rPr>
                  <a:t> </a:t>
                </a:r>
                <a14:m>
                  <m:oMath xmlns:m="http://schemas.openxmlformats.org/officeDocument/2006/math">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𝜋</m:t>
                    </m:r>
                  </m:oMath>
                </a14:m>
                <a:endParaRPr lang="zh-CN" altLang="en-US" sz="28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5049426" y="2857353"/>
                <a:ext cx="2408548" cy="1017386"/>
              </a:xfrm>
              <a:prstGeom prst="rect">
                <a:avLst/>
              </a:prstGeom>
              <a:blipFill rotWithShape="1">
                <a:blip r:embed="rId5"/>
                <a:stretch>
                  <a:fillRect l="-22" t="-48" r="22"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63746" y="3627987"/>
                <a:ext cx="3517917" cy="9680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2</m:t>
                        </m:r>
                      </m:e>
                      <m:sup>
                        <m:r>
                          <a:rPr lang="en-US" altLang="zh-CN" sz="3000" b="0" i="1" smtClean="0">
                            <a:latin typeface="Cambria Math" panose="02040503050406030204" charset="0"/>
                            <a:ea typeface="Cambria Math" panose="02040503050406030204" charset="0"/>
                          </a:rPr>
                          <m:t>𝑜</m:t>
                        </m:r>
                      </m:sup>
                    </m:sSup>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若设</a:t>
                </a:r>
                <a14:m>
                  <m:oMath xmlns:m="http://schemas.openxmlformats.org/officeDocument/2006/math">
                    <m:r>
                      <a:rPr lang="en-US" altLang="zh-CN" sz="3000" b="0" i="1" smtClean="0">
                        <a:latin typeface="Cambria Math" panose="02040503050406030204" charset="0"/>
                        <a:ea typeface="楷体" panose="02010609060101010101" pitchFamily="49" charset="-122"/>
                      </a:rPr>
                      <m:t>𝐹</m:t>
                    </m:r>
                    <m:d>
                      <m:dPr>
                        <m:ctrlPr>
                          <a:rPr lang="en-US" altLang="zh-CN" sz="3000" b="0" i="1" smtClean="0">
                            <a:latin typeface="Cambria Math" panose="02040503050406030204" charset="0"/>
                            <a:ea typeface="楷体" panose="02010609060101010101" pitchFamily="49" charset="-122"/>
                          </a:rPr>
                        </m:ctrlPr>
                      </m:dPr>
                      <m:e>
                        <m:r>
                          <a:rPr lang="zh-CN" altLang="en-US" sz="3000" b="0" i="1" smtClean="0">
                            <a:latin typeface="Cambria Math" panose="02040503050406030204" charset="0"/>
                            <a:ea typeface="楷体" panose="02010609060101010101" pitchFamily="49" charset="-122"/>
                          </a:rPr>
                          <m:t>𝜔</m:t>
                        </m:r>
                      </m:e>
                    </m:d>
                    <m:r>
                      <a:rPr lang="en-US" altLang="zh-CN" sz="3000" b="0" i="1" smtClean="0">
                        <a:latin typeface="Cambria Math" panose="02040503050406030204" charset="0"/>
                        <a:ea typeface="楷体" panose="02010609060101010101" pitchFamily="49" charset="-122"/>
                      </a:rPr>
                      <m:t>=</m:t>
                    </m:r>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𝑠𝑖𝑛</m:t>
                        </m:r>
                        <m:r>
                          <a:rPr lang="zh-CN" altLang="en-US" sz="3000" b="0" i="1" smtClean="0">
                            <a:latin typeface="Cambria Math" panose="02040503050406030204" charset="0"/>
                            <a:ea typeface="楷体" panose="02010609060101010101" pitchFamily="49" charset="-122"/>
                          </a:rPr>
                          <m:t>𝜔</m:t>
                        </m:r>
                      </m:num>
                      <m:den>
                        <m:r>
                          <a:rPr lang="zh-CN" altLang="en-US" sz="3000" b="0" i="1" smtClean="0">
                            <a:latin typeface="Cambria Math" panose="02040503050406030204" charset="0"/>
                            <a:ea typeface="楷体" panose="02010609060101010101" pitchFamily="49" charset="-122"/>
                          </a:rPr>
                          <m:t>𝜔</m:t>
                        </m:r>
                      </m:den>
                    </m:f>
                  </m:oMath>
                </a14:m>
                <a:endParaRPr lang="zh-CN" altLang="en-US" sz="28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63746" y="3627987"/>
                <a:ext cx="3517917" cy="968076"/>
              </a:xfrm>
              <a:prstGeom prst="rect">
                <a:avLst/>
              </a:prstGeom>
              <a:blipFill rotWithShape="1">
                <a:blip r:embed="rId6"/>
                <a:stretch>
                  <a:fillRect l="-16" t="-24" r="16"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769758" y="-36903"/>
                <a:ext cx="6222559" cy="1441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400" b="0" i="1" smtClean="0">
                        <a:solidFill>
                          <a:srgbClr val="00B0F0"/>
                        </a:solidFill>
                        <a:latin typeface="Cambria Math" panose="02040503050406030204" charset="0"/>
                        <a:ea typeface="楷体" panose="02010609060101010101" pitchFamily="49" charset="-122"/>
                      </a:rPr>
                      <m:t>𝑓</m:t>
                    </m:r>
                    <m:d>
                      <m:dPr>
                        <m:ctrlPr>
                          <a:rPr lang="en-US" altLang="zh-CN" sz="2400" b="0" i="1" smtClean="0">
                            <a:solidFill>
                              <a:srgbClr val="00B0F0"/>
                            </a:solidFill>
                            <a:latin typeface="Cambria Math" panose="02040503050406030204" charset="0"/>
                            <a:ea typeface="楷体" panose="02010609060101010101" pitchFamily="49" charset="-122"/>
                          </a:rPr>
                        </m:ctrlPr>
                      </m:dPr>
                      <m:e>
                        <m:r>
                          <a:rPr lang="en-US" altLang="zh-CN" sz="2400" b="0" i="1" smtClean="0">
                            <a:solidFill>
                              <a:srgbClr val="00B0F0"/>
                            </a:solidFill>
                            <a:latin typeface="Cambria Math" panose="02040503050406030204" charset="0"/>
                            <a:ea typeface="楷体" panose="02010609060101010101" pitchFamily="49" charset="-122"/>
                          </a:rPr>
                          <m:t>𝑡</m:t>
                        </m:r>
                      </m:e>
                    </m:d>
                    <m:r>
                      <a:rPr lang="en-US" altLang="zh-CN" sz="2400" b="0" i="1" smtClean="0">
                        <a:solidFill>
                          <a:srgbClr val="00B0F0"/>
                        </a:solidFill>
                        <a:latin typeface="Cambria Math" panose="02040503050406030204" charset="0"/>
                        <a:ea typeface="楷体" panose="02010609060101010101" pitchFamily="49" charset="-122"/>
                      </a:rPr>
                      <m:t>=</m:t>
                    </m:r>
                    <m:d>
                      <m:dPr>
                        <m:begChr m:val="{"/>
                        <m:endChr m:val=""/>
                        <m:ctrlPr>
                          <a:rPr lang="en-US" altLang="zh-CN" sz="2400" b="0" i="1" smtClean="0">
                            <a:solidFill>
                              <a:srgbClr val="00B0F0"/>
                            </a:solidFill>
                            <a:latin typeface="Cambria Math" panose="02040503050406030204" charset="0"/>
                            <a:ea typeface="楷体" panose="02010609060101010101" pitchFamily="49" charset="-122"/>
                          </a:rPr>
                        </m:ctrlPr>
                      </m:dPr>
                      <m:e>
                        <m:m>
                          <m:mPr>
                            <m:mcs>
                              <m:mc>
                                <m:mcPr>
                                  <m:count m:val="1"/>
                                  <m:mcJc m:val="center"/>
                                </m:mcPr>
                              </m:mc>
                            </m:mcs>
                            <m:ctrlPr>
                              <a:rPr lang="en-US" altLang="zh-CN" sz="2400" b="0" i="1" smtClean="0">
                                <a:solidFill>
                                  <a:srgbClr val="00B0F0"/>
                                </a:solidFill>
                                <a:latin typeface="Cambria Math" panose="02040503050406030204" charset="0"/>
                                <a:ea typeface="楷体" panose="02010609060101010101" pitchFamily="49" charset="-122"/>
                              </a:rPr>
                            </m:ctrlPr>
                          </m:mPr>
                          <m:mr>
                            <m:e>
                              <m:r>
                                <m:rPr>
                                  <m:brk m:alnAt="7"/>
                                </m:rPr>
                                <a:rPr lang="en-US" altLang="zh-CN" sz="2400" b="0" i="1" smtClean="0">
                                  <a:solidFill>
                                    <a:srgbClr val="00B0F0"/>
                                  </a:solidFill>
                                  <a:latin typeface="Cambria Math" panose="02040503050406030204" charset="0"/>
                                  <a:ea typeface="楷体" panose="02010609060101010101" pitchFamily="49" charset="-122"/>
                                </a:rPr>
                                <m:t>1</m:t>
                              </m:r>
                              <m:r>
                                <a:rPr lang="en-US" altLang="zh-CN" sz="2400" b="0" i="1" smtClean="0">
                                  <a:solidFill>
                                    <a:srgbClr val="00B0F0"/>
                                  </a:solidFill>
                                  <a:latin typeface="Cambria Math" panose="02040503050406030204" charset="0"/>
                                  <a:ea typeface="楷体" panose="02010609060101010101" pitchFamily="49" charset="-122"/>
                                </a:rPr>
                                <m:t>,</m:t>
                              </m:r>
                              <m:d>
                                <m:dPr>
                                  <m:begChr m:val="|"/>
                                  <m:endChr m:val="|"/>
                                  <m:ctrlPr>
                                    <a:rPr lang="en-US" altLang="zh-CN" sz="2400" i="1" smtClean="0">
                                      <a:solidFill>
                                        <a:srgbClr val="00B0F0"/>
                                      </a:solidFill>
                                      <a:latin typeface="Cambria Math" panose="02040503050406030204" charset="0"/>
                                      <a:ea typeface="楷体" panose="02010609060101010101" pitchFamily="49" charset="-122"/>
                                    </a:rPr>
                                  </m:ctrlPr>
                                </m:dPr>
                                <m:e>
                                  <m:r>
                                    <a:rPr lang="en-US" altLang="zh-CN" sz="2400" b="0" i="1" smtClean="0">
                                      <a:solidFill>
                                        <a:srgbClr val="00B0F0"/>
                                      </a:solidFill>
                                      <a:latin typeface="Cambria Math" panose="02040503050406030204" charset="0"/>
                                      <a:ea typeface="楷体" panose="02010609060101010101" pitchFamily="49" charset="-122"/>
                                    </a:rPr>
                                    <m:t>𝑡</m:t>
                                  </m:r>
                                </m:e>
                              </m:d>
                              <m:r>
                                <m:rPr>
                                  <m:brk m:alnAt="7"/>
                                </m:rPr>
                                <a:rPr lang="en-US" altLang="zh-CN" sz="2400" b="0" i="1" smtClean="0">
                                  <a:solidFill>
                                    <a:srgbClr val="00B0F0"/>
                                  </a:solidFill>
                                  <a:latin typeface="Cambria Math" panose="02040503050406030204" charset="0"/>
                                  <a:ea typeface="楷体" panose="02010609060101010101" pitchFamily="49" charset="-122"/>
                                </a:rPr>
                                <m:t>&lt;</m:t>
                              </m:r>
                              <m:r>
                                <a:rPr lang="en-US" altLang="zh-CN" sz="2400" b="0" i="1" smtClean="0">
                                  <a:solidFill>
                                    <a:srgbClr val="00B0F0"/>
                                  </a:solidFill>
                                  <a:latin typeface="Cambria Math" panose="02040503050406030204" charset="0"/>
                                  <a:ea typeface="楷体" panose="02010609060101010101" pitchFamily="49" charset="-122"/>
                                </a:rPr>
                                <m:t>1</m:t>
                              </m:r>
                            </m:e>
                          </m:mr>
                          <m:mr>
                            <m:e>
                              <m:r>
                                <a:rPr lang="en-US" altLang="zh-CN" sz="2400" b="0" i="1" smtClean="0">
                                  <a:solidFill>
                                    <a:srgbClr val="00B0F0"/>
                                  </a:solidFill>
                                  <a:latin typeface="Cambria Math" panose="02040503050406030204" charset="0"/>
                                  <a:ea typeface="楷体" panose="02010609060101010101" pitchFamily="49" charset="-122"/>
                                </a:rPr>
                                <m:t>0</m:t>
                              </m:r>
                              <m:r>
                                <a:rPr lang="en-US" altLang="zh-CN" sz="2400" b="0" i="1" smtClean="0">
                                  <a:solidFill>
                                    <a:srgbClr val="00B0F0"/>
                                  </a:solidFill>
                                  <a:latin typeface="Cambria Math" panose="02040503050406030204" charset="0"/>
                                  <a:ea typeface="楷体" panose="02010609060101010101" pitchFamily="49" charset="-122"/>
                                </a:rPr>
                                <m:t>,</m:t>
                              </m:r>
                              <m:d>
                                <m:dPr>
                                  <m:begChr m:val="|"/>
                                  <m:endChr m:val="|"/>
                                  <m:ctrlPr>
                                    <a:rPr lang="en-US" altLang="zh-CN" sz="2400" b="0" i="1" smtClean="0">
                                      <a:solidFill>
                                        <a:srgbClr val="00B0F0"/>
                                      </a:solidFill>
                                      <a:latin typeface="Cambria Math" panose="02040503050406030204" charset="0"/>
                                      <a:ea typeface="楷体" panose="02010609060101010101" pitchFamily="49" charset="-122"/>
                                    </a:rPr>
                                  </m:ctrlPr>
                                </m:dPr>
                                <m:e>
                                  <m:r>
                                    <a:rPr lang="en-US" altLang="zh-CN" sz="2400" b="0" i="1" smtClean="0">
                                      <a:solidFill>
                                        <a:srgbClr val="00B0F0"/>
                                      </a:solidFill>
                                      <a:latin typeface="Cambria Math" panose="02040503050406030204" charset="0"/>
                                      <a:ea typeface="楷体" panose="02010609060101010101" pitchFamily="49" charset="-122"/>
                                    </a:rPr>
                                    <m:t>𝑡</m:t>
                                  </m:r>
                                </m:e>
                              </m:d>
                              <m:r>
                                <a:rPr lang="en-US" altLang="zh-CN" sz="2400" b="0" i="1" smtClean="0">
                                  <a:solidFill>
                                    <a:srgbClr val="00B0F0"/>
                                  </a:solidFill>
                                  <a:latin typeface="Cambria Math" panose="02040503050406030204" charset="0"/>
                                  <a:ea typeface="Cambria Math" panose="02040503050406030204" charset="0"/>
                                </a:rPr>
                                <m:t>≥</m:t>
                              </m:r>
                              <m:r>
                                <a:rPr lang="en-US" altLang="zh-CN" sz="2400" b="0" i="1" smtClean="0">
                                  <a:solidFill>
                                    <a:srgbClr val="00B0F0"/>
                                  </a:solidFill>
                                  <a:latin typeface="Cambria Math" panose="02040503050406030204" charset="0"/>
                                  <a:ea typeface="Cambria Math" panose="02040503050406030204" charset="0"/>
                                </a:rPr>
                                <m:t>1</m:t>
                              </m:r>
                            </m:e>
                          </m:mr>
                        </m:m>
                      </m:e>
                    </m:d>
                    <m:r>
                      <a:rPr lang="zh-CN" altLang="en-US" sz="2400" dirty="0">
                        <a:solidFill>
                          <a:srgbClr val="00B0F0"/>
                        </a:solidFill>
                        <a:latin typeface="Cambria Math" panose="02040503050406030204" charset="0"/>
                        <a:ea typeface="Cambria Math" panose="02040503050406030204" charset="0"/>
                      </a:rPr>
                      <m:t>⇒</m:t>
                    </m:r>
                    <m:r>
                      <a:rPr lang="en-US" altLang="zh-CN" sz="2400" i="1">
                        <a:solidFill>
                          <a:srgbClr val="00B0F0"/>
                        </a:solidFill>
                        <a:latin typeface="Cambria Math" panose="02040503050406030204" charset="0"/>
                        <a:ea typeface="Cambria Math" panose="02040503050406030204" charset="0"/>
                      </a:rPr>
                      <m:t>ℱ</m:t>
                    </m:r>
                    <m:d>
                      <m:dPr>
                        <m:begChr m:val="["/>
                        <m:endChr m:val="]"/>
                        <m:ctrlPr>
                          <a:rPr lang="en-US" altLang="zh-CN" sz="2400" i="1">
                            <a:solidFill>
                              <a:srgbClr val="00B0F0"/>
                            </a:solidFill>
                            <a:latin typeface="Cambria Math" panose="02040503050406030204" charset="0"/>
                            <a:ea typeface="Cambria Math" panose="02040503050406030204" charset="0"/>
                          </a:rPr>
                        </m:ctrlPr>
                      </m:dPr>
                      <m:e>
                        <m:r>
                          <a:rPr lang="en-US" altLang="zh-CN" sz="2400" i="1">
                            <a:solidFill>
                              <a:srgbClr val="00B0F0"/>
                            </a:solidFill>
                            <a:latin typeface="Cambria Math" panose="02040503050406030204" charset="0"/>
                            <a:ea typeface="Cambria Math" panose="02040503050406030204" charset="0"/>
                          </a:rPr>
                          <m:t>𝑓</m:t>
                        </m:r>
                        <m:r>
                          <a:rPr lang="en-US" altLang="zh-CN" sz="2400" i="1">
                            <a:solidFill>
                              <a:srgbClr val="00B0F0"/>
                            </a:solidFill>
                            <a:latin typeface="Cambria Math" panose="02040503050406030204" charset="0"/>
                            <a:ea typeface="Cambria Math" panose="02040503050406030204" charset="0"/>
                          </a:rPr>
                          <m:t>(</m:t>
                        </m:r>
                        <m:r>
                          <a:rPr lang="en-US" altLang="zh-CN" sz="2400" i="1">
                            <a:solidFill>
                              <a:srgbClr val="00B0F0"/>
                            </a:solidFill>
                            <a:latin typeface="Cambria Math" panose="02040503050406030204" charset="0"/>
                            <a:ea typeface="Cambria Math" panose="02040503050406030204" charset="0"/>
                          </a:rPr>
                          <m:t>𝑡</m:t>
                        </m:r>
                        <m:r>
                          <a:rPr lang="en-US" altLang="zh-CN" sz="2400" i="1">
                            <a:solidFill>
                              <a:srgbClr val="00B0F0"/>
                            </a:solidFill>
                            <a:latin typeface="Cambria Math" panose="02040503050406030204" charset="0"/>
                            <a:ea typeface="Cambria Math" panose="02040503050406030204" charset="0"/>
                          </a:rPr>
                          <m:t>)</m:t>
                        </m:r>
                      </m:e>
                    </m:d>
                    <m:r>
                      <a:rPr lang="en-US" altLang="zh-CN" sz="2400" i="1">
                        <a:solidFill>
                          <a:srgbClr val="00B0F0"/>
                        </a:solidFill>
                        <a:latin typeface="Cambria Math" panose="02040503050406030204" charset="0"/>
                        <a:ea typeface="Cambria Math" panose="02040503050406030204" charset="0"/>
                      </a:rPr>
                      <m:t>=</m:t>
                    </m:r>
                  </m:oMath>
                </a14:m>
                <a:r>
                  <a:rPr lang="en-US" altLang="zh-CN" sz="2400" dirty="0">
                    <a:solidFill>
                      <a:srgbClr val="00B0F0"/>
                    </a:solidFill>
                    <a:ea typeface="楷体" panose="02010609060101010101" pitchFamily="49" charset="-122"/>
                  </a:rPr>
                  <a:t> </a:t>
                </a:r>
                <a14:m>
                  <m:oMath xmlns:m="http://schemas.openxmlformats.org/officeDocument/2006/math">
                    <m:d>
                      <m:dPr>
                        <m:begChr m:val="{"/>
                        <m:endChr m:val=""/>
                        <m:ctrlPr>
                          <a:rPr lang="en-US" altLang="zh-CN" sz="2400" i="1">
                            <a:solidFill>
                              <a:srgbClr val="00B0F0"/>
                            </a:solidFill>
                            <a:latin typeface="Cambria Math" panose="02040503050406030204" charset="0"/>
                            <a:ea typeface="楷体" panose="02010609060101010101" pitchFamily="49" charset="-122"/>
                          </a:rPr>
                        </m:ctrlPr>
                      </m:dPr>
                      <m:e>
                        <m:eqArr>
                          <m:eqArrPr>
                            <m:ctrlPr>
                              <a:rPr lang="en-US" altLang="zh-CN" sz="2400" i="1">
                                <a:solidFill>
                                  <a:srgbClr val="00B0F0"/>
                                </a:solidFill>
                                <a:latin typeface="Cambria Math" panose="02040503050406030204" charset="0"/>
                                <a:ea typeface="楷体" panose="02010609060101010101" pitchFamily="49" charset="-122"/>
                              </a:rPr>
                            </m:ctrlPr>
                          </m:eqArrPr>
                          <m:e>
                            <m:f>
                              <m:fPr>
                                <m:ctrlPr>
                                  <a:rPr lang="en-US" altLang="zh-CN" sz="2400" i="1">
                                    <a:solidFill>
                                      <a:srgbClr val="00B0F0"/>
                                    </a:solidFill>
                                    <a:latin typeface="Cambria Math" panose="02040503050406030204" charset="0"/>
                                    <a:ea typeface="楷体" panose="02010609060101010101" pitchFamily="49" charset="-122"/>
                                  </a:rPr>
                                </m:ctrlPr>
                              </m:fPr>
                              <m:num>
                                <m:r>
                                  <a:rPr lang="en-US" altLang="zh-CN" sz="2400" i="1">
                                    <a:solidFill>
                                      <a:srgbClr val="00B0F0"/>
                                    </a:solidFill>
                                    <a:latin typeface="Cambria Math" panose="02040503050406030204" charset="0"/>
                                    <a:ea typeface="楷体" panose="02010609060101010101" pitchFamily="49" charset="-122"/>
                                  </a:rPr>
                                  <m:t>2</m:t>
                                </m:r>
                                <m:r>
                                  <a:rPr lang="en-US" altLang="zh-CN" sz="2400" i="1">
                                    <a:solidFill>
                                      <a:srgbClr val="00B0F0"/>
                                    </a:solidFill>
                                    <a:latin typeface="Cambria Math" panose="02040503050406030204" charset="0"/>
                                    <a:ea typeface="楷体" panose="02010609060101010101" pitchFamily="49" charset="-122"/>
                                  </a:rPr>
                                  <m:t>𝑠𝑖𝑛</m:t>
                                </m:r>
                                <m:r>
                                  <a:rPr lang="zh-CN" altLang="en-US" sz="2400" i="1">
                                    <a:solidFill>
                                      <a:srgbClr val="00B0F0"/>
                                    </a:solidFill>
                                    <a:latin typeface="Cambria Math" panose="02040503050406030204" charset="0"/>
                                    <a:ea typeface="楷体" panose="02010609060101010101" pitchFamily="49" charset="-122"/>
                                  </a:rPr>
                                  <m:t>𝜔</m:t>
                                </m:r>
                              </m:num>
                              <m:den>
                                <m:r>
                                  <a:rPr lang="zh-CN" altLang="en-US" sz="2400" i="1">
                                    <a:solidFill>
                                      <a:srgbClr val="00B0F0"/>
                                    </a:solidFill>
                                    <a:latin typeface="Cambria Math" panose="02040503050406030204" charset="0"/>
                                    <a:ea typeface="楷体" panose="02010609060101010101" pitchFamily="49" charset="-122"/>
                                  </a:rPr>
                                  <m:t>𝜔</m:t>
                                </m:r>
                              </m:den>
                            </m:f>
                            <m:r>
                              <a:rPr lang="en-US" altLang="zh-CN" sz="2400" i="1">
                                <a:solidFill>
                                  <a:srgbClr val="00B0F0"/>
                                </a:solidFill>
                                <a:latin typeface="Cambria Math" panose="02040503050406030204" charset="0"/>
                                <a:ea typeface="楷体" panose="02010609060101010101" pitchFamily="49" charset="-122"/>
                              </a:rPr>
                              <m:t>,</m:t>
                            </m:r>
                            <m:r>
                              <a:rPr lang="zh-CN" altLang="en-US" sz="2400" i="1">
                                <a:solidFill>
                                  <a:srgbClr val="00B0F0"/>
                                </a:solidFill>
                                <a:latin typeface="Cambria Math" panose="02040503050406030204" charset="0"/>
                                <a:ea typeface="楷体" panose="02010609060101010101" pitchFamily="49" charset="-122"/>
                              </a:rPr>
                              <m:t>𝜔</m:t>
                            </m:r>
                            <m:r>
                              <a:rPr lang="zh-CN" altLang="en-US" sz="2400" i="1">
                                <a:solidFill>
                                  <a:srgbClr val="00B0F0"/>
                                </a:solidFill>
                                <a:latin typeface="Cambria Math" panose="02040503050406030204" charset="0"/>
                                <a:ea typeface="楷体" panose="02010609060101010101" pitchFamily="49" charset="-122"/>
                              </a:rPr>
                              <m:t>≠</m:t>
                            </m:r>
                            <m:r>
                              <a:rPr lang="zh-CN" altLang="en-US" sz="2400" i="1">
                                <a:solidFill>
                                  <a:srgbClr val="00B0F0"/>
                                </a:solidFill>
                                <a:latin typeface="Cambria Math" panose="02040503050406030204" charset="0"/>
                                <a:ea typeface="楷体" panose="02010609060101010101" pitchFamily="49" charset="-122"/>
                              </a:rPr>
                              <m:t>0</m:t>
                            </m:r>
                          </m:e>
                          <m:e>
                            <m:r>
                              <a:rPr lang="en-US" altLang="zh-CN" sz="2400" i="1">
                                <a:solidFill>
                                  <a:srgbClr val="00B0F0"/>
                                </a:solidFill>
                                <a:latin typeface="Cambria Math" panose="02040503050406030204" charset="0"/>
                              </a:rPr>
                              <m:t>      </m:t>
                            </m:r>
                            <m:r>
                              <a:rPr lang="en-US" altLang="zh-CN" sz="2400" i="1">
                                <a:solidFill>
                                  <a:srgbClr val="00B0F0"/>
                                </a:solidFill>
                                <a:latin typeface="Cambria Math" panose="02040503050406030204" charset="0"/>
                              </a:rPr>
                              <m:t>2</m:t>
                            </m:r>
                            <m:r>
                              <a:rPr lang="en-US" altLang="zh-CN" sz="2400" i="1">
                                <a:solidFill>
                                  <a:srgbClr val="00B0F0"/>
                                </a:solidFill>
                                <a:latin typeface="Cambria Math" panose="02040503050406030204" charset="0"/>
                              </a:rPr>
                              <m:t>   ,</m:t>
                            </m:r>
                            <m:r>
                              <a:rPr lang="zh-CN" altLang="en-US" sz="2400" i="1">
                                <a:solidFill>
                                  <a:srgbClr val="00B0F0"/>
                                </a:solidFill>
                                <a:latin typeface="Cambria Math" panose="02040503050406030204" charset="0"/>
                              </a:rPr>
                              <m:t>𝜔</m:t>
                            </m:r>
                            <m:r>
                              <a:rPr lang="en-US" altLang="zh-CN" sz="2400" i="1">
                                <a:solidFill>
                                  <a:srgbClr val="00B0F0"/>
                                </a:solidFill>
                                <a:latin typeface="Cambria Math" panose="02040503050406030204" charset="0"/>
                              </a:rPr>
                              <m:t>=</m:t>
                            </m:r>
                            <m:r>
                              <a:rPr lang="en-US" altLang="zh-CN" sz="2400" i="1">
                                <a:solidFill>
                                  <a:srgbClr val="00B0F0"/>
                                </a:solidFill>
                                <a:latin typeface="Cambria Math" panose="02040503050406030204" charset="0"/>
                              </a:rPr>
                              <m:t>0</m:t>
                            </m:r>
                          </m:e>
                        </m:eqArr>
                      </m:e>
                    </m:d>
                  </m:oMath>
                </a14:m>
                <a:endParaRPr lang="zh-CN" altLang="en-US" sz="24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769758" y="-36903"/>
                <a:ext cx="6222559" cy="1441838"/>
              </a:xfrm>
              <a:prstGeom prst="rect">
                <a:avLst/>
              </a:prstGeom>
              <a:blipFill rotWithShape="1">
                <a:blip r:embed="rId7"/>
                <a:stretch>
                  <a:fillRect l="-8" t="5" r="1"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564672" y="3659643"/>
                <a:ext cx="4039286" cy="9680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zh-CN" altLang="en-US" sz="3000" i="1" dirty="0" smtClean="0">
                          <a:latin typeface="Cambria Math" panose="02040503050406030204" charset="0"/>
                          <a:ea typeface="楷体" panose="02010609060101010101" pitchFamily="49" charset="-122"/>
                        </a:rPr>
                        <m:t>⇒</m:t>
                      </m:r>
                      <m:r>
                        <a:rPr lang="en-US" altLang="zh-CN" sz="3000" b="0" i="1" dirty="0"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d>
                        <m:dPr>
                          <m:begChr m:val="{"/>
                          <m:endChr m:val=""/>
                          <m:ctrlPr>
                            <a:rPr lang="en-US" altLang="zh-CN" sz="2800" i="1" smtClean="0">
                              <a:solidFill>
                                <a:schemeClr val="tx1"/>
                              </a:solidFill>
                              <a:latin typeface="Cambria Math" panose="02040503050406030204" charset="0"/>
                              <a:ea typeface="楷体" panose="02010609060101010101" pitchFamily="49" charset="-122"/>
                            </a:rPr>
                          </m:ctrlPr>
                        </m:dPr>
                        <m:e>
                          <m:m>
                            <m:mPr>
                              <m:mcs>
                                <m:mc>
                                  <m:mcPr>
                                    <m:count m:val="1"/>
                                    <m:mcJc m:val="center"/>
                                  </m:mcPr>
                                </m:mc>
                              </m:mcs>
                              <m:ctrlPr>
                                <a:rPr lang="en-US" altLang="zh-CN" sz="2800" i="1">
                                  <a:solidFill>
                                    <a:schemeClr val="tx1"/>
                                  </a:solidFill>
                                  <a:latin typeface="Cambria Math" panose="02040503050406030204" charset="0"/>
                                  <a:ea typeface="楷体" panose="02010609060101010101" pitchFamily="49" charset="-122"/>
                                </a:rPr>
                              </m:ctrlPr>
                            </m:mPr>
                            <m:mr>
                              <m:e>
                                <m:r>
                                  <m:rPr>
                                    <m:brk m:alnAt="7"/>
                                  </m:rPr>
                                  <a:rPr lang="en-US" altLang="zh-CN" sz="2800" i="1">
                                    <a:solidFill>
                                      <a:schemeClr val="tx1"/>
                                    </a:solidFill>
                                    <a:latin typeface="Cambria Math" panose="02040503050406030204" charset="0"/>
                                    <a:ea typeface="楷体" panose="02010609060101010101" pitchFamily="49" charset="-122"/>
                                  </a:rPr>
                                  <m:t>1</m:t>
                                </m:r>
                                <m:r>
                                  <a:rPr lang="en-US" altLang="zh-CN" sz="2800" b="0" i="1" smtClean="0">
                                    <a:solidFill>
                                      <a:schemeClr val="tx1"/>
                                    </a:solidFill>
                                    <a:latin typeface="Cambria Math" panose="02040503050406030204" charset="0"/>
                                    <a:ea typeface="楷体" panose="02010609060101010101" pitchFamily="49" charset="-122"/>
                                  </a:rPr>
                                  <m:t>/</m:t>
                                </m:r>
                                <m:r>
                                  <a:rPr lang="en-US" altLang="zh-CN" sz="2800" b="0" i="1" smtClean="0">
                                    <a:solidFill>
                                      <a:schemeClr val="tx1"/>
                                    </a:solidFill>
                                    <a:latin typeface="Cambria Math" panose="02040503050406030204" charset="0"/>
                                    <a:ea typeface="楷体" panose="02010609060101010101" pitchFamily="49" charset="-122"/>
                                  </a:rPr>
                                  <m:t>2</m:t>
                                </m:r>
                                <m:r>
                                  <a:rPr lang="en-US" altLang="zh-CN" sz="2800" i="1">
                                    <a:solidFill>
                                      <a:schemeClr val="tx1"/>
                                    </a:solidFill>
                                    <a:latin typeface="Cambria Math" panose="02040503050406030204" charset="0"/>
                                    <a:ea typeface="楷体" panose="02010609060101010101" pitchFamily="49" charset="-122"/>
                                  </a:rPr>
                                  <m:t>,</m:t>
                                </m:r>
                                <m:d>
                                  <m:dPr>
                                    <m:begChr m:val="|"/>
                                    <m:endChr m:val="|"/>
                                    <m:ctrlPr>
                                      <a:rPr lang="en-US" altLang="zh-CN" sz="2800" i="1">
                                        <a:solidFill>
                                          <a:schemeClr val="tx1"/>
                                        </a:solidFill>
                                        <a:latin typeface="Cambria Math" panose="02040503050406030204" charset="0"/>
                                        <a:ea typeface="楷体" panose="02010609060101010101" pitchFamily="49" charset="-122"/>
                                      </a:rPr>
                                    </m:ctrlPr>
                                  </m:dPr>
                                  <m:e>
                                    <m:r>
                                      <a:rPr lang="en-US" altLang="zh-CN" sz="2800" i="1">
                                        <a:solidFill>
                                          <a:schemeClr val="tx1"/>
                                        </a:solidFill>
                                        <a:latin typeface="Cambria Math" panose="02040503050406030204" charset="0"/>
                                        <a:ea typeface="楷体" panose="02010609060101010101" pitchFamily="49" charset="-122"/>
                                      </a:rPr>
                                      <m:t>𝑡</m:t>
                                    </m:r>
                                  </m:e>
                                </m:d>
                                <m:r>
                                  <m:rPr>
                                    <m:brk m:alnAt="7"/>
                                  </m:rPr>
                                  <a:rPr lang="en-US" altLang="zh-CN" sz="2800" i="1">
                                    <a:solidFill>
                                      <a:schemeClr val="tx1"/>
                                    </a:solidFill>
                                    <a:latin typeface="Cambria Math" panose="02040503050406030204" charset="0"/>
                                    <a:ea typeface="楷体" panose="02010609060101010101" pitchFamily="49" charset="-122"/>
                                  </a:rPr>
                                  <m:t>&lt;</m:t>
                                </m:r>
                                <m:r>
                                  <a:rPr lang="en-US" altLang="zh-CN" sz="2800" i="1">
                                    <a:solidFill>
                                      <a:schemeClr val="tx1"/>
                                    </a:solidFill>
                                    <a:latin typeface="Cambria Math" panose="02040503050406030204" charset="0"/>
                                    <a:ea typeface="楷体" panose="02010609060101010101" pitchFamily="49" charset="-122"/>
                                  </a:rPr>
                                  <m:t>1</m:t>
                                </m:r>
                              </m:e>
                            </m:mr>
                            <m:mr>
                              <m:e>
                                <m:r>
                                  <a:rPr lang="en-US" altLang="zh-CN" sz="2800" i="1">
                                    <a:solidFill>
                                      <a:schemeClr val="tx1"/>
                                    </a:solidFill>
                                    <a:latin typeface="Cambria Math" panose="02040503050406030204" charset="0"/>
                                    <a:ea typeface="楷体" panose="02010609060101010101" pitchFamily="49" charset="-122"/>
                                  </a:rPr>
                                  <m:t>0</m:t>
                                </m:r>
                                <m:r>
                                  <a:rPr lang="en-US" altLang="zh-CN" sz="2800" i="1">
                                    <a:solidFill>
                                      <a:schemeClr val="tx1"/>
                                    </a:solidFill>
                                    <a:latin typeface="Cambria Math" panose="02040503050406030204" charset="0"/>
                                    <a:ea typeface="楷体" panose="02010609060101010101" pitchFamily="49" charset="-122"/>
                                  </a:rPr>
                                  <m:t>,</m:t>
                                </m:r>
                                <m:d>
                                  <m:dPr>
                                    <m:begChr m:val="|"/>
                                    <m:endChr m:val="|"/>
                                    <m:ctrlPr>
                                      <a:rPr lang="en-US" altLang="zh-CN" sz="2800" i="1">
                                        <a:solidFill>
                                          <a:schemeClr val="tx1"/>
                                        </a:solidFill>
                                        <a:latin typeface="Cambria Math" panose="02040503050406030204" charset="0"/>
                                        <a:ea typeface="楷体" panose="02010609060101010101" pitchFamily="49" charset="-122"/>
                                      </a:rPr>
                                    </m:ctrlPr>
                                  </m:dPr>
                                  <m:e>
                                    <m:r>
                                      <a:rPr lang="en-US" altLang="zh-CN" sz="2800" i="1">
                                        <a:solidFill>
                                          <a:schemeClr val="tx1"/>
                                        </a:solidFill>
                                        <a:latin typeface="Cambria Math" panose="02040503050406030204" charset="0"/>
                                        <a:ea typeface="楷体" panose="02010609060101010101" pitchFamily="49" charset="-122"/>
                                      </a:rPr>
                                      <m:t>𝑡</m:t>
                                    </m:r>
                                  </m:e>
                                </m:d>
                                <m:r>
                                  <a:rPr lang="en-US" altLang="zh-CN" sz="2800" i="1">
                                    <a:solidFill>
                                      <a:schemeClr val="tx1"/>
                                    </a:solidFill>
                                    <a:latin typeface="Cambria Math" panose="02040503050406030204" charset="0"/>
                                    <a:ea typeface="Cambria Math" panose="02040503050406030204" charset="0"/>
                                  </a:rPr>
                                  <m:t>≥</m:t>
                                </m:r>
                                <m:r>
                                  <a:rPr lang="en-US" altLang="zh-CN" sz="2800" i="1">
                                    <a:solidFill>
                                      <a:schemeClr val="tx1"/>
                                    </a:solidFill>
                                    <a:latin typeface="Cambria Math" panose="02040503050406030204" charset="0"/>
                                    <a:ea typeface="Cambria Math" panose="02040503050406030204" charset="0"/>
                                  </a:rPr>
                                  <m:t>1</m:t>
                                </m:r>
                              </m:e>
                            </m:mr>
                          </m:m>
                        </m:e>
                      </m:d>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3564672" y="3659643"/>
                <a:ext cx="4039286" cy="968076"/>
              </a:xfrm>
              <a:prstGeom prst="rect">
                <a:avLst/>
              </a:prstGeom>
              <a:blipFill rotWithShape="1">
                <a:blip r:embed="rId8"/>
                <a:stretch>
                  <a:fillRect l="-10" t="-17593" r="12" b="-175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700039" y="4553653"/>
                <a:ext cx="5729265" cy="8826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nary>
                      <m:naryPr>
                        <m:ctrlPr>
                          <a:rPr lang="en-US" altLang="zh-CN" sz="3000" i="1">
                            <a:latin typeface="Cambria Math" panose="02040503050406030204" charset="0"/>
                            <a:ea typeface="Cambria Math" panose="02040503050406030204" charset="0"/>
                          </a:rPr>
                        </m:ctrlPr>
                      </m:naryPr>
                      <m:sub>
                        <m:r>
                          <m:rPr>
                            <m:brk m:alnAt="23"/>
                          </m:rP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m:t>
                        </m:r>
                      </m:sub>
                      <m:sup>
                        <m:r>
                          <a:rPr lang="en-US" altLang="zh-CN" sz="3000" i="1">
                            <a:latin typeface="Cambria Math" panose="02040503050406030204" charset="0"/>
                            <a:ea typeface="Cambria Math" panose="02040503050406030204" charset="0"/>
                          </a:rPr>
                          <m:t>+∞</m:t>
                        </m:r>
                      </m:sup>
                      <m:e>
                        <m:f>
                          <m:fPr>
                            <m:ctrlPr>
                              <a:rPr lang="en-US" altLang="zh-CN" sz="3000" i="1">
                                <a:latin typeface="Cambria Math" panose="02040503050406030204" charset="0"/>
                                <a:ea typeface="Cambria Math" panose="02040503050406030204" charset="0"/>
                              </a:rPr>
                            </m:ctrlPr>
                          </m:fPr>
                          <m:num>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𝑠𝑖𝑛</m:t>
                                </m:r>
                              </m:e>
                              <m:sup>
                                <m:r>
                                  <a:rPr lang="en-US" altLang="zh-CN" sz="3000" i="1">
                                    <a:latin typeface="Cambria Math" panose="02040503050406030204" charset="0"/>
                                    <a:ea typeface="Cambria Math" panose="02040503050406030204" charset="0"/>
                                  </a:rPr>
                                  <m:t>2</m:t>
                                </m:r>
                              </m:sup>
                            </m:sSup>
                            <m:r>
                              <a:rPr lang="zh-CN" altLang="en-US" sz="3000" i="1" smtClean="0">
                                <a:latin typeface="Cambria Math" panose="02040503050406030204" charset="0"/>
                                <a:ea typeface="Cambria Math" panose="02040503050406030204" charset="0"/>
                              </a:rPr>
                              <m:t>𝜔</m:t>
                            </m:r>
                          </m:num>
                          <m:den>
                            <m:sSup>
                              <m:sSupPr>
                                <m:ctrlPr>
                                  <a:rPr lang="en-US" altLang="zh-CN" sz="3000" i="1">
                                    <a:latin typeface="Cambria Math" panose="02040503050406030204" charset="0"/>
                                    <a:ea typeface="Cambria Math" panose="02040503050406030204" charset="0"/>
                                  </a:rPr>
                                </m:ctrlPr>
                              </m:sSupPr>
                              <m:e>
                                <m:r>
                                  <a:rPr lang="zh-CN" altLang="en-US" sz="3000" i="1" smtClean="0">
                                    <a:latin typeface="Cambria Math" panose="02040503050406030204" charset="0"/>
                                    <a:ea typeface="Cambria Math" panose="02040503050406030204" charset="0"/>
                                  </a:rPr>
                                  <m:t>𝜔</m:t>
                                </m:r>
                              </m:e>
                              <m:sup>
                                <m:r>
                                  <a:rPr lang="en-US" altLang="zh-CN" sz="3000" i="1">
                                    <a:latin typeface="Cambria Math" panose="02040503050406030204" charset="0"/>
                                    <a:ea typeface="Cambria Math" panose="02040503050406030204" charset="0"/>
                                  </a:rPr>
                                  <m:t>2</m:t>
                                </m:r>
                              </m:sup>
                            </m:sSup>
                          </m:den>
                        </m:f>
                        <m:r>
                          <a:rPr lang="en-US" altLang="zh-CN" sz="3000" i="1">
                            <a:latin typeface="Cambria Math" panose="02040503050406030204" charset="0"/>
                            <a:ea typeface="Cambria Math" panose="02040503050406030204" charset="0"/>
                          </a:rPr>
                          <m:t>𝑑</m:t>
                        </m:r>
                        <m:r>
                          <a:rPr lang="zh-CN" altLang="en-US" sz="3000" i="1" smtClean="0">
                            <a:latin typeface="Cambria Math" panose="02040503050406030204" charset="0"/>
                            <a:ea typeface="Cambria Math" panose="02040503050406030204" charset="0"/>
                          </a:rPr>
                          <m:t>𝜔</m:t>
                        </m:r>
                      </m:e>
                    </m:nary>
                    <m:r>
                      <a:rPr lang="en-US" altLang="zh-CN" sz="300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nary>
                      <m:naryPr>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m:t>
                        </m:r>
                      </m:sub>
                      <m:sup>
                        <m:r>
                          <a:rPr lang="en-US" altLang="zh-CN" sz="2800" i="1">
                            <a:latin typeface="Cambria Math" panose="02040503050406030204" charset="0"/>
                            <a:ea typeface="Cambria Math" panose="02040503050406030204" charset="0"/>
                          </a:rPr>
                          <m:t>+∞</m:t>
                        </m:r>
                      </m:sup>
                      <m:e>
                        <m:sSup>
                          <m:sSupPr>
                            <m:ctrlPr>
                              <a:rPr lang="en-US" altLang="zh-CN" sz="2800" i="1">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𝑓</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m:t>
                            </m:r>
                          </m:e>
                          <m:sup>
                            <m:r>
                              <a:rPr lang="en-US" altLang="zh-CN" sz="2800" i="1">
                                <a:latin typeface="Cambria Math" panose="02040503050406030204" charset="0"/>
                                <a:ea typeface="Cambria Math" panose="02040503050406030204" charset="0"/>
                              </a:rPr>
                              <m:t>2</m:t>
                            </m:r>
                          </m:sup>
                        </m:sSup>
                        <m:r>
                          <a:rPr lang="en-US" altLang="zh-CN" sz="2800" i="1">
                            <a:latin typeface="Cambria Math" panose="02040503050406030204" charset="0"/>
                            <a:ea typeface="Cambria Math" panose="02040503050406030204" charset="0"/>
                          </a:rPr>
                          <m:t>𝑑</m:t>
                        </m:r>
                        <m:r>
                          <a:rPr lang="en-US" altLang="zh-CN" sz="2800" b="0" i="1" smtClean="0">
                            <a:latin typeface="Cambria Math" panose="02040503050406030204" charset="0"/>
                            <a:ea typeface="Cambria Math" panose="02040503050406030204" charset="0"/>
                          </a:rPr>
                          <m:t>𝑡</m:t>
                        </m:r>
                      </m:e>
                    </m:nary>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700039" y="4553653"/>
                <a:ext cx="5729265" cy="882678"/>
              </a:xfrm>
              <a:prstGeom prst="rect">
                <a:avLst/>
              </a:prstGeom>
              <a:blipFill rotWithShape="1">
                <a:blip r:embed="rId9"/>
                <a:stretch>
                  <a:fillRect l="-5" t="-9720" r="10" b="-98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3282516" y="5416007"/>
                <a:ext cx="2206906" cy="8826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nary>
                      <m:naryPr>
                        <m:ctrlPr>
                          <a:rPr lang="en-US" altLang="zh-CN" sz="2800" i="1">
                            <a:latin typeface="Cambria Math" panose="02040503050406030204" charset="0"/>
                            <a:ea typeface="Cambria Math" panose="02040503050406030204" charset="0"/>
                          </a:rPr>
                        </m:ctrlPr>
                      </m:naryPr>
                      <m:sub>
                        <m:r>
                          <m:rPr>
                            <m:brk m:alnAt="23"/>
                          </m:rPr>
                          <a:rPr lang="en-US" altLang="zh-CN" sz="2800" i="1">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b>
                      <m:sup>
                        <m:r>
                          <a:rPr lang="en-US" altLang="zh-CN" sz="2800" b="0" i="1" smtClean="0">
                            <a:latin typeface="Cambria Math" panose="02040503050406030204" charset="0"/>
                            <a:ea typeface="Cambria Math" panose="02040503050406030204" charset="0"/>
                          </a:rPr>
                          <m:t>1</m:t>
                        </m:r>
                      </m:sup>
                      <m:e>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4</m:t>
                            </m:r>
                          </m:den>
                        </m:f>
                        <m:r>
                          <a:rPr lang="en-US" altLang="zh-CN" sz="2800" i="1">
                            <a:latin typeface="Cambria Math" panose="02040503050406030204" charset="0"/>
                            <a:ea typeface="Cambria Math" panose="02040503050406030204" charset="0"/>
                          </a:rPr>
                          <m:t>𝑑</m:t>
                        </m:r>
                        <m:r>
                          <a:rPr lang="en-US" altLang="zh-CN" sz="2800" b="0" i="1" smtClean="0">
                            <a:latin typeface="Cambria Math" panose="02040503050406030204" charset="0"/>
                            <a:ea typeface="Cambria Math" panose="02040503050406030204" charset="0"/>
                          </a:rPr>
                          <m:t>𝑡</m:t>
                        </m:r>
                      </m:e>
                    </m:nary>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3282516" y="5416007"/>
                <a:ext cx="2206906" cy="882678"/>
              </a:xfrm>
              <a:prstGeom prst="rect">
                <a:avLst/>
              </a:prstGeom>
              <a:blipFill rotWithShape="1">
                <a:blip r:embed="rId10"/>
                <a:stretch>
                  <a:fillRect l="-9" t="-5981" r="22" b="-6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5178391" y="5528456"/>
                <a:ext cx="986590" cy="8826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charset="0"/>
                          <a:ea typeface="Cambria Math" panose="02040503050406030204" charset="0"/>
                        </a:rPr>
                        <m:t>=</m:t>
                      </m:r>
                      <m:r>
                        <a:rPr lang="zh-CN" altLang="en-US" sz="2800" b="0" i="1" smtClean="0">
                          <a:latin typeface="Cambria Math" panose="02040503050406030204" charset="0"/>
                          <a:ea typeface="Cambria Math" panose="02040503050406030204" charset="0"/>
                        </a:rPr>
                        <m:t>𝜋</m:t>
                      </m:r>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5178391" y="5528456"/>
                <a:ext cx="986590" cy="882678"/>
              </a:xfrm>
              <a:prstGeom prst="rect">
                <a:avLst/>
              </a:prstGeom>
              <a:blipFill rotWithShape="1">
                <a:blip r:embed="rId11"/>
                <a:stretch>
                  <a:fillRect l="-61" t="-17" r="41" b="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P spid="11" grpId="0"/>
      <p:bldP spid="12" grpId="0"/>
      <p:bldP spid="13" grpId="0"/>
      <p:bldP spid="14" grpId="0"/>
      <p:bldP spid="15" grpId="0"/>
      <p:bldP spid="16" grpId="0"/>
      <p:bldP spid="17"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标题 1"/>
              <p:cNvSpPr txBox="1"/>
              <p:nvPr/>
            </p:nvSpPr>
            <p:spPr>
              <a:xfrm>
                <a:off x="122036" y="322067"/>
                <a:ext cx="6913389" cy="78169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练习：</a:t>
                </a:r>
                <a14:m>
                  <m:oMath xmlns:m="http://schemas.openxmlformats.org/officeDocument/2006/math">
                    <m:r>
                      <a:rPr lang="en-US" altLang="zh-CN" sz="3000" i="1" smtClean="0">
                        <a:latin typeface="Cambria Math" panose="02040503050406030204" charset="0"/>
                        <a:ea typeface="Cambria Math" panose="02040503050406030204" charset="0"/>
                      </a:rPr>
                      <m:t>ℱ</m:t>
                    </m:r>
                    <m:d>
                      <m:dPr>
                        <m:ctrlPr>
                          <a:rPr lang="en-US" altLang="zh-CN" sz="3000" b="0" i="1" smtClean="0">
                            <a:latin typeface="Cambria Math" panose="02040503050406030204" charset="0"/>
                            <a:ea typeface="Cambria Math" panose="02040503050406030204" charset="0"/>
                          </a:rPr>
                        </m:ctrlPr>
                      </m:dPr>
                      <m:e>
                        <m:r>
                          <a:rPr lang="zh-CN" altLang="en-US" sz="3000" b="0" i="1" smtClean="0">
                            <a:latin typeface="Cambria Math" panose="02040503050406030204" charset="0"/>
                            <a:ea typeface="Cambria Math" panose="02040503050406030204" charset="0"/>
                          </a:rPr>
                          <m:t>𝜔</m:t>
                        </m:r>
                      </m:e>
                    </m:d>
                    <m:r>
                      <a:rPr lang="en-US" altLang="zh-CN" sz="3000" b="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ℱ</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r>
                      <a:rPr lang="en-US" altLang="zh-CN" sz="3000" i="1">
                        <a:latin typeface="Cambria Math" panose="02040503050406030204" charset="0"/>
                        <a:ea typeface="Cambria Math" panose="02040503050406030204" charset="0"/>
                      </a:rPr>
                      <m:t>ℱ</m:t>
                    </m:r>
                    <m:r>
                      <a:rPr lang="en-US" altLang="zh-CN" sz="3000" i="1">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𝑔</m:t>
                    </m:r>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𝑡</m:t>
                    </m:r>
                    <m:r>
                      <a:rPr lang="en-US" altLang="zh-CN" sz="3000" i="1">
                        <a:latin typeface="Cambria Math" panose="02040503050406030204" charset="0"/>
                        <a:ea typeface="Cambria Math" panose="02040503050406030204" charset="0"/>
                      </a:rPr>
                      <m:t>)]</m:t>
                    </m:r>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22036" y="322067"/>
                <a:ext cx="6913389" cy="781698"/>
              </a:xfrm>
              <a:prstGeom prst="rect">
                <a:avLst/>
              </a:prstGeom>
              <a:blipFill rotWithShape="1">
                <a:blip r:embed="rId1"/>
                <a:stretch>
                  <a:fillRect l="-2" t="-16" r="4"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263931" y="1033415"/>
                <a:ext cx="3614286" cy="7816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(1)</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𝑡</m:t>
                        </m:r>
                      </m:e>
                      <m:sup>
                        <m:r>
                          <a:rPr lang="en-US" altLang="zh-CN" sz="3000" b="0" i="1" smtClean="0">
                            <a:latin typeface="Cambria Math" panose="02040503050406030204" charset="0"/>
                            <a:ea typeface="楷体" panose="02010609060101010101" pitchFamily="49" charset="-122"/>
                          </a:rPr>
                          <m:t>3</m:t>
                        </m:r>
                      </m:sup>
                    </m:sSup>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263931" y="1033415"/>
                <a:ext cx="3614286" cy="781685"/>
              </a:xfrm>
              <a:prstGeom prst="rect">
                <a:avLst/>
              </a:prstGeom>
              <a:blipFill rotWithShape="1">
                <a:blip r:embed="rId2"/>
                <a:stretch>
                  <a:fillRect l="-8" t="-35" r="4"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305799" y="1812898"/>
                <a:ext cx="3093253" cy="78169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(2)</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𝑓</m:t>
                        </m:r>
                      </m:e>
                      <m:sup>
                        <m:r>
                          <a:rPr lang="en-US" altLang="zh-CN" sz="3000" b="0" i="1" smtClean="0">
                            <a:latin typeface="Cambria Math" panose="02040503050406030204" charset="0"/>
                            <a:ea typeface="楷体" panose="02010609060101010101" pitchFamily="49" charset="-122"/>
                          </a:rPr>
                          <m:t>′</m:t>
                        </m:r>
                      </m:sup>
                    </m:s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305799" y="1812898"/>
                <a:ext cx="3093253" cy="781698"/>
              </a:xfrm>
              <a:prstGeom prst="rect">
                <a:avLst/>
              </a:prstGeom>
              <a:blipFill rotWithShape="1">
                <a:blip r:embed="rId3"/>
                <a:stretch>
                  <a:fillRect l="-8" t="-78" r="13"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1305799" y="2560879"/>
                <a:ext cx="3980389" cy="78169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(3)</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2</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5</m:t>
                    </m:r>
                    <m:r>
                      <a:rPr lang="en-US" altLang="zh-CN" sz="3000" b="0" i="1" smtClean="0">
                        <a:latin typeface="Cambria Math" panose="02040503050406030204" charset="0"/>
                        <a:ea typeface="楷体" panose="02010609060101010101" pitchFamily="49" charset="-122"/>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1305799" y="2560879"/>
                <a:ext cx="3980389" cy="781698"/>
              </a:xfrm>
              <a:prstGeom prst="rect">
                <a:avLst/>
              </a:prstGeom>
              <a:blipFill rotWithShape="1">
                <a:blip r:embed="rId4"/>
                <a:stretch>
                  <a:fillRect l="-6" t="-72" r="11" b="73"/>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0" y="222183"/>
                <a:ext cx="8771255" cy="10198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9</a:t>
                </a:r>
                <a:r>
                  <a:rPr lang="zh-CN" altLang="en-US" sz="3000" dirty="0">
                    <a:latin typeface="楷体" panose="02010609060101010101" pitchFamily="49" charset="-122"/>
                    <a:ea typeface="楷体" panose="02010609060101010101" pitchFamily="49" charset="-122"/>
                  </a:rPr>
                  <a:t>、</a:t>
                </a:r>
                <a:r>
                  <a:rPr lang="zh-CN" altLang="en-US" sz="3000" dirty="0">
                    <a:solidFill>
                      <a:srgbClr val="FF0000"/>
                    </a:solidFill>
                    <a:latin typeface="楷体" panose="02010609060101010101" pitchFamily="49" charset="-122"/>
                    <a:ea typeface="楷体" panose="02010609060101010101" pitchFamily="49" charset="-122"/>
                  </a:rPr>
                  <a:t>卷积 </a:t>
                </a:r>
                <a14:m>
                  <m:oMath xmlns:m="http://schemas.openxmlformats.org/officeDocument/2006/math">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m:t>
                    </m:r>
                    <m:nary>
                      <m:naryPr>
                        <m:ctrlPr>
                          <a:rPr lang="en-US" altLang="zh-CN" sz="3000" b="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m:t>
                        </m:r>
                      </m:sup>
                      <m:e>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1</m:t>
                            </m:r>
                          </m:sub>
                        </m:sSub>
                        <m:d>
                          <m:dPr>
                            <m:ctrlPr>
                              <a:rPr lang="en-US" altLang="zh-CN" sz="3000" b="0" i="1" smtClean="0">
                                <a:latin typeface="Cambria Math" panose="02040503050406030204" charset="0"/>
                                <a:ea typeface="Cambria Math" panose="02040503050406030204" charset="0"/>
                              </a:rPr>
                            </m:ctrlPr>
                          </m:dPr>
                          <m:e>
                            <m:r>
                              <a:rPr lang="zh-CN" altLang="en-US" sz="3000" b="0" i="1" smtClean="0">
                                <a:latin typeface="Cambria Math" panose="02040503050406030204" charset="0"/>
                                <a:ea typeface="Cambria Math" panose="02040503050406030204" charset="0"/>
                              </a:rPr>
                              <m:t>𝜏</m:t>
                            </m:r>
                          </m:e>
                        </m:d>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𝜏</m:t>
                            </m:r>
                          </m:e>
                        </m:d>
                        <m:r>
                          <a:rPr lang="en-US" altLang="zh-CN" sz="3000" b="0" i="1" smtClean="0">
                            <a:latin typeface="Cambria Math" panose="02040503050406030204" charset="0"/>
                            <a:ea typeface="Cambria Math" panose="02040503050406030204" charset="0"/>
                          </a:rPr>
                          <m:t>𝑑</m:t>
                        </m:r>
                        <m:r>
                          <a:rPr lang="zh-CN" altLang="en-US" sz="3000" b="0" i="1" smtClean="0">
                            <a:latin typeface="Cambria Math" panose="02040503050406030204" charset="0"/>
                            <a:ea typeface="Cambria Math" panose="02040503050406030204" charset="0"/>
                          </a:rPr>
                          <m:t>𝜏</m:t>
                        </m:r>
                      </m:e>
                    </m:nary>
                  </m:oMath>
                </a14:m>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0" y="222183"/>
                <a:ext cx="8771255" cy="1019810"/>
              </a:xfrm>
              <a:prstGeom prst="rect">
                <a:avLst/>
              </a:prstGeom>
              <a:blipFill rotWithShape="1">
                <a:blip r:embed="rId1"/>
                <a:stretch>
                  <a:fillRect t="-56" b="56"/>
                </a:stretch>
              </a:blipFill>
            </p:spPr>
            <p:txBody>
              <a:bodyPr/>
              <a:lstStyle/>
              <a:p>
                <a:r>
                  <a:rPr lang="zh-CN" altLang="en-US">
                    <a:noFill/>
                  </a:rPr>
                  <a:t> </a:t>
                </a:r>
              </a:p>
            </p:txBody>
          </p:sp>
        </mc:Fallback>
      </mc:AlternateContent>
      <p:sp>
        <p:nvSpPr>
          <p:cNvPr id="17" name="标题 1"/>
          <p:cNvSpPr txBox="1"/>
          <p:nvPr/>
        </p:nvSpPr>
        <p:spPr>
          <a:xfrm>
            <a:off x="560705" y="1134745"/>
            <a:ext cx="985520" cy="6457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rgbClr val="FF0000"/>
                </a:solidFill>
                <a:latin typeface="楷体" panose="02010609060101010101" pitchFamily="49" charset="-122"/>
                <a:ea typeface="楷体" panose="02010609060101010101" pitchFamily="49" charset="-122"/>
              </a:rPr>
              <a:t>性质</a:t>
            </a:r>
            <a:endParaRPr lang="zh-CN" altLang="en-US" sz="30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标题 1"/>
              <p:cNvSpPr txBox="1"/>
              <p:nvPr/>
            </p:nvSpPr>
            <p:spPr>
              <a:xfrm>
                <a:off x="1538605" y="1175034"/>
                <a:ext cx="7230110" cy="6724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交换律  </a:t>
                </a:r>
                <a14:m>
                  <m:oMath xmlns:m="http://schemas.openxmlformats.org/officeDocument/2006/math">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oMath>
                </a14:m>
                <a:r>
                  <a:rPr lang="en-US" altLang="zh-CN" sz="3000" dirty="0">
                    <a:latin typeface="楷体" panose="02010609060101010101" pitchFamily="49" charset="-122"/>
                    <a:ea typeface="楷体" panose="02010609060101010101" pitchFamily="49" charset="-122"/>
                  </a:rPr>
                  <a:t>=</a:t>
                </a:r>
                <a:r>
                  <a:rPr lang="en-US" altLang="zh-CN" sz="3000" dirty="0">
                    <a:ea typeface="楷体" panose="02010609060101010101" pitchFamily="49" charset="-122"/>
                  </a:rPr>
                  <a:t> </a:t>
                </a:r>
                <a14:m>
                  <m:oMath xmlns:m="http://schemas.openxmlformats.org/officeDocument/2006/math">
                    <m:sSub>
                      <m:sSubPr>
                        <m:ctrlPr>
                          <a:rPr lang="en-US" altLang="zh-CN" sz="3000" i="1">
                            <a:latin typeface="Cambria Math" panose="02040503050406030204" charset="0"/>
                            <a:ea typeface="楷体" panose="02010609060101010101" pitchFamily="49" charset="-122"/>
                          </a:rPr>
                        </m:ctrlPr>
                      </m:sSubPr>
                      <m:e>
                        <m:r>
                          <a:rPr lang="en-US" altLang="zh-CN" sz="3000" i="1">
                            <a:latin typeface="Cambria Math" panose="02040503050406030204" charset="0"/>
                            <a:ea typeface="楷体" panose="02010609060101010101" pitchFamily="49" charset="-122"/>
                          </a:rPr>
                          <m:t>𝑓</m:t>
                        </m:r>
                      </m:e>
                      <m:sub>
                        <m:r>
                          <a:rPr lang="en-US" altLang="zh-CN" sz="3000" i="1" smtClean="0">
                            <a:latin typeface="Cambria Math" panose="02040503050406030204" charset="0"/>
                            <a:ea typeface="楷体" panose="02010609060101010101" pitchFamily="49" charset="-122"/>
                          </a:rPr>
                          <m:t>2</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Cambria Math" panose="02040503050406030204" charset="0"/>
                      </a:rPr>
                      <m:t>∗</m:t>
                    </m:r>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i="1" smtClean="0">
                            <a:latin typeface="Cambria Math" panose="02040503050406030204" charset="0"/>
                            <a:ea typeface="Cambria Math" panose="02040503050406030204" charset="0"/>
                          </a:rPr>
                          <m:t>1</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oMath>
                </a14:m>
                <a:r>
                  <a:rPr lang="zh-CN" altLang="en-US" sz="30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7" name="标题 1"/>
              <p:cNvSpPr txBox="1">
                <a:spLocks noRot="1" noChangeAspect="1" noMove="1" noResize="1" noEditPoints="1" noAdjustHandles="1" noChangeArrowheads="1" noChangeShapeType="1" noTextEdit="1"/>
              </p:cNvSpPr>
              <p:nvPr/>
            </p:nvSpPr>
            <p:spPr>
              <a:xfrm>
                <a:off x="1538605" y="1175034"/>
                <a:ext cx="7230110" cy="672465"/>
              </a:xfrm>
              <a:prstGeom prst="rect">
                <a:avLst/>
              </a:prstGeom>
              <a:blipFill rotWithShape="1">
                <a:blip r:embed="rId2"/>
                <a:stretch>
                  <a:fillRect t="-987" b="-996"/>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0" name="标题 1"/>
              <p:cNvSpPr txBox="1"/>
              <p:nvPr/>
            </p:nvSpPr>
            <p:spPr>
              <a:xfrm>
                <a:off x="1538605" y="1954530"/>
                <a:ext cx="6494780" cy="7042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结合律 </a:t>
                </a:r>
                <a14:m>
                  <m:oMath xmlns:m="http://schemas.openxmlformats.org/officeDocument/2006/math">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3</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b="0" i="0" smtClean="0">
                        <a:latin typeface="Cambria Math" panose="02040503050406030204" charset="0"/>
                        <a:ea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538605" y="1954530"/>
                <a:ext cx="6494780" cy="70421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4159885" y="2724785"/>
                <a:ext cx="4146717" cy="70421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楷体" panose="02010609060101010101" pitchFamily="49" charset="-122"/>
                        </a:rPr>
                        <m:t>=</m:t>
                      </m:r>
                      <m:sSub>
                        <m:sSubPr>
                          <m:ctrlPr>
                            <a:rPr lang="en-US" altLang="zh-CN" sz="3000" i="1">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Cambria Math" panose="02040503050406030204" charset="0"/>
                        </a:rPr>
                        <m:t>∗</m:t>
                      </m:r>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sSub>
                        <m:sSubPr>
                          <m:ctrlPr>
                            <a:rPr lang="en-US" altLang="zh-CN" sz="3000" i="1">
                              <a:latin typeface="Cambria Math" panose="02040503050406030204" charset="0"/>
                              <a:ea typeface="Cambria Math" panose="02040503050406030204" charset="0"/>
                            </a:rPr>
                          </m:ctrlPr>
                        </m:sSubPr>
                        <m:e>
                          <m:r>
                            <a:rPr lang="en-US" altLang="zh-CN" sz="3000" i="1" smtClean="0">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3</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4159885" y="2724785"/>
                <a:ext cx="4146717" cy="704215"/>
              </a:xfrm>
              <a:prstGeom prst="rect">
                <a:avLst/>
              </a:prstGeom>
              <a:blipFill rotWithShape="1">
                <a:blip r:embed="rId4"/>
                <a:stretch>
                  <a:fillRect r="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546225" y="3271870"/>
                <a:ext cx="5234974" cy="833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分配律 </a:t>
                </a:r>
                <a14:m>
                  <m:oMath xmlns:m="http://schemas.openxmlformats.org/officeDocument/2006/math">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m:t>
                    </m:r>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3</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r>
                      <a:rPr lang="en-US" altLang="zh-CN" sz="3000" i="1">
                        <a:latin typeface="Cambria Math" panose="02040503050406030204" charset="0"/>
                        <a:ea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546225" y="3271870"/>
                <a:ext cx="5234974" cy="833755"/>
              </a:xfrm>
              <a:prstGeom prst="rect">
                <a:avLst/>
              </a:prstGeom>
              <a:blipFill rotWithShape="1">
                <a:blip r:embed="rId5"/>
                <a:stretch>
                  <a:fillRect t="-42" r="1"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4159885" y="4042075"/>
                <a:ext cx="5028032" cy="833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i="1">
                          <a:latin typeface="Cambria Math" panose="02040503050406030204" charset="0"/>
                          <a:ea typeface="楷体" panose="02010609060101010101" pitchFamily="49" charset="-122"/>
                        </a:rPr>
                        <m:t>=</m:t>
                      </m:r>
                      <m:sSub>
                        <m:sSubPr>
                          <m:ctrlPr>
                            <a:rPr lang="en-US" altLang="zh-CN" sz="3000" i="1">
                              <a:latin typeface="Cambria Math" panose="02040503050406030204" charset="0"/>
                              <a:ea typeface="楷体" panose="02010609060101010101" pitchFamily="49" charset="-122"/>
                            </a:rPr>
                          </m:ctrlPr>
                        </m:sSubPr>
                        <m:e>
                          <m:r>
                            <a:rPr lang="en-US" altLang="zh-CN" sz="3000" i="1">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Cambria Math" panose="02040503050406030204" charset="0"/>
                        </a:rPr>
                        <m:t>∗</m:t>
                      </m:r>
                      <m:sSub>
                        <m:sSubPr>
                          <m:ctrlPr>
                            <a:rPr lang="en-US" altLang="zh-CN" sz="3000" i="1">
                              <a:latin typeface="Cambria Math" panose="02040503050406030204" charset="0"/>
                              <a:ea typeface="Cambria Math" panose="02040503050406030204" charset="0"/>
                            </a:rPr>
                          </m:ctrlPr>
                        </m:sSubPr>
                        <m:e>
                          <m:r>
                            <a:rPr lang="en-US" altLang="zh-CN" sz="3000" i="1">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sSub>
                        <m:sSubPr>
                          <m:ctrlPr>
                            <a:rPr lang="en-US" altLang="zh-CN" sz="3000" i="1">
                              <a:latin typeface="Cambria Math" panose="02040503050406030204" charset="0"/>
                              <a:ea typeface="Cambria Math" panose="02040503050406030204" charset="0"/>
                            </a:rPr>
                          </m:ctrlPr>
                        </m:sSubPr>
                        <m:e>
                          <m:r>
                            <a:rPr lang="en-US" altLang="zh-CN" sz="3000" i="1" smtClean="0">
                              <a:latin typeface="Cambria Math" panose="02040503050406030204" charset="0"/>
                              <a:ea typeface="Cambria Math" panose="02040503050406030204" charset="0"/>
                            </a:rPr>
                            <m:t>+</m:t>
                          </m:r>
                          <m:sSub>
                            <m:sSubPr>
                              <m:ctrlPr>
                                <a:rPr lang="en-US" altLang="zh-CN" sz="3000" i="1">
                                  <a:latin typeface="Cambria Math" panose="02040503050406030204" charset="0"/>
                                  <a:ea typeface="楷体" panose="02010609060101010101" pitchFamily="49" charset="-122"/>
                                </a:rPr>
                              </m:ctrlPr>
                            </m:sSubPr>
                            <m:e>
                              <m:r>
                                <a:rPr lang="en-US" altLang="zh-CN" sz="3000" i="1">
                                  <a:latin typeface="Cambria Math" panose="02040503050406030204" charset="0"/>
                                  <a:ea typeface="楷体" panose="02010609060101010101" pitchFamily="49" charset="-122"/>
                                </a:rPr>
                                <m:t>𝑓</m:t>
                              </m:r>
                            </m:e>
                            <m:sub>
                              <m:r>
                                <a:rPr lang="en-US" altLang="zh-CN" sz="3000" i="1">
                                  <a:latin typeface="Cambria Math" panose="02040503050406030204" charset="0"/>
                                  <a:ea typeface="楷体" panose="02010609060101010101" pitchFamily="49" charset="-122"/>
                                </a:rPr>
                                <m:t>1</m:t>
                              </m:r>
                            </m:sub>
                          </m:sSub>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i="1">
                              <a:latin typeface="Cambria Math" panose="02040503050406030204" charset="0"/>
                              <a:ea typeface="Cambria Math" panose="02040503050406030204" charset="0"/>
                            </a:rPr>
                            <m:t>∗</m:t>
                          </m:r>
                          <m:r>
                            <a:rPr lang="en-US" altLang="zh-CN" sz="3000" i="1">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3</m:t>
                          </m:r>
                        </m:sub>
                      </m:sSub>
                      <m:d>
                        <m:dPr>
                          <m:ctrlPr>
                            <a:rPr lang="en-US" altLang="zh-CN" sz="3000" i="1">
                              <a:latin typeface="Cambria Math" panose="02040503050406030204" charset="0"/>
                              <a:ea typeface="Cambria Math" panose="02040503050406030204" charset="0"/>
                            </a:rPr>
                          </m:ctrlPr>
                        </m:dPr>
                        <m:e>
                          <m:r>
                            <a:rPr lang="en-US" altLang="zh-CN" sz="3000" i="1">
                              <a:latin typeface="Cambria Math" panose="02040503050406030204" charset="0"/>
                              <a:ea typeface="Cambria Math" panose="02040503050406030204" charset="0"/>
                            </a:rPr>
                            <m:t>𝑡</m:t>
                          </m:r>
                        </m:e>
                      </m:d>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159885" y="4042075"/>
                <a:ext cx="5028032" cy="833755"/>
              </a:xfrm>
              <a:prstGeom prst="rect">
                <a:avLst/>
              </a:prstGeom>
              <a:blipFill rotWithShape="1">
                <a:blip r:embed="rId6"/>
                <a:stretch>
                  <a:fillRect t="-36" r="2" b="36"/>
                </a:stretch>
              </a:blipFill>
            </p:spPr>
            <p:txBody>
              <a:bodyPr/>
              <a:lstStyle/>
              <a:p>
                <a:r>
                  <a:rPr lang="zh-CN" altLang="en-US">
                    <a:noFill/>
                  </a:rPr>
                  <a:t> </a:t>
                </a:r>
              </a:p>
            </p:txBody>
          </p:sp>
        </mc:Fallback>
      </mc:AlternateContent>
      <p:sp>
        <p:nvSpPr>
          <p:cNvPr id="14" name="标题 1"/>
          <p:cNvSpPr txBox="1"/>
          <p:nvPr/>
        </p:nvSpPr>
        <p:spPr>
          <a:xfrm>
            <a:off x="278898" y="4821287"/>
            <a:ext cx="8605219" cy="833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还有数乘、微分、积分等性质，这里不再一一写出</a:t>
            </a:r>
            <a:endParaRPr lang="zh-CN" altLang="en-US" sz="3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7" grpId="0"/>
      <p:bldP spid="10" grpId="0"/>
      <p:bldP spid="11" grpId="0"/>
      <p:bldP spid="12"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txBox="1"/>
              <p:nvPr/>
            </p:nvSpPr>
            <p:spPr>
              <a:xfrm>
                <a:off x="-54476" y="246749"/>
                <a:ext cx="8876030" cy="102133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 </a:t>
                </a:r>
                <a14:m>
                  <m:oMath xmlns:m="http://schemas.openxmlformats.org/officeDocument/2006/math">
                    <m:r>
                      <a:rPr lang="en-US" altLang="zh-CN" sz="2800" b="0" i="1" dirty="0" smtClean="0">
                        <a:latin typeface="Cambria Math" panose="02040503050406030204" charset="0"/>
                        <a:ea typeface="楷体" panose="02010609060101010101" pitchFamily="49" charset="-122"/>
                        <a:cs typeface="Cambria Math" panose="02040503050406030204" charset="0"/>
                      </a:rPr>
                      <m:t>𝐸𝑔</m:t>
                    </m:r>
                    <m:r>
                      <a:rPr lang="en-US" altLang="zh-CN" sz="2800" b="0" i="1" dirty="0" smtClean="0">
                        <a:latin typeface="Cambria Math" panose="02040503050406030204" charset="0"/>
                        <a:ea typeface="楷体" panose="02010609060101010101" pitchFamily="49" charset="-122"/>
                        <a:cs typeface="Cambria Math" panose="02040503050406030204" charset="0"/>
                      </a:rPr>
                      <m:t>:</m:t>
                    </m:r>
                    <m:sSub>
                      <m:sSubPr>
                        <m:ctrlPr>
                          <a:rPr lang="en-US" altLang="zh-CN" sz="2800" i="1" dirty="0">
                            <a:latin typeface="Cambria Math" panose="02040503050406030204" charset="0"/>
                            <a:ea typeface="楷体" panose="02010609060101010101" pitchFamily="49" charset="-122"/>
                            <a:cs typeface="Cambria Math" panose="02040503050406030204" charset="0"/>
                          </a:rPr>
                        </m:ctrlPr>
                      </m:sSubPr>
                      <m:e>
                        <m:r>
                          <a:rPr lang="en-US" altLang="zh-CN" sz="2800" i="1" dirty="0">
                            <a:latin typeface="Cambria Math" panose="02040503050406030204" charset="0"/>
                            <a:ea typeface="楷体" panose="02010609060101010101" pitchFamily="49" charset="-122"/>
                            <a:cs typeface="Cambria Math" panose="02040503050406030204" charset="0"/>
                          </a:rPr>
                          <m:t>𝑓</m:t>
                        </m:r>
                      </m:e>
                      <m:sub>
                        <m:r>
                          <a:rPr lang="en-US" altLang="zh-CN" sz="2800" i="1" dirty="0">
                            <a:latin typeface="Cambria Math" panose="02040503050406030204" charset="0"/>
                            <a:ea typeface="楷体" panose="02010609060101010101" pitchFamily="49" charset="-122"/>
                            <a:cs typeface="Cambria Math" panose="02040503050406030204" charset="0"/>
                          </a:rPr>
                          <m:t>1</m:t>
                        </m:r>
                      </m:sub>
                    </m:sSub>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m:t>
                    </m:r>
                    <m:d>
                      <m:dPr>
                        <m:begChr m:val="{"/>
                        <m:endChr m:val=""/>
                        <m:ctrlPr>
                          <a:rPr lang="en-US" altLang="zh-CN" sz="2800" i="1" dirty="0">
                            <a:latin typeface="Cambria Math" panose="02040503050406030204" charset="0"/>
                            <a:ea typeface="楷体" panose="02010609060101010101" pitchFamily="49" charset="-122"/>
                            <a:cs typeface="Cambria Math" panose="02040503050406030204" charset="0"/>
                          </a:rPr>
                        </m:ctrlPr>
                      </m:dPr>
                      <m:e>
                        <m:m>
                          <m:mPr>
                            <m:mcs>
                              <m:mc>
                                <m:mcPr>
                                  <m:count m:val="1"/>
                                  <m:mcJc m:val="center"/>
                                </m:mcPr>
                              </m:mc>
                            </m:mcs>
                            <m:ctrlPr>
                              <a:rPr lang="en-US" altLang="zh-CN" sz="2800" i="1" dirty="0">
                                <a:latin typeface="Cambria Math" panose="02040503050406030204" charset="0"/>
                                <a:ea typeface="楷体" panose="02010609060101010101" pitchFamily="49" charset="-122"/>
                                <a:cs typeface="Cambria Math" panose="02040503050406030204" charset="0"/>
                              </a:rPr>
                            </m:ctrlPr>
                          </m:mPr>
                          <m:mr>
                            <m:e>
                              <m:r>
                                <a:rPr lang="en-US" altLang="zh-CN" sz="2800" i="1" dirty="0">
                                  <a:latin typeface="Cambria Math" panose="02040503050406030204" charset="0"/>
                                  <a:ea typeface="楷体" panose="02010609060101010101" pitchFamily="49" charset="-122"/>
                                  <a:cs typeface="Cambria Math" panose="02040503050406030204" charset="0"/>
                                </a:rPr>
                                <m:t>0</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&lt;</m:t>
                              </m:r>
                              <m:r>
                                <a:rPr lang="en-US" altLang="zh-CN" sz="2800" i="1" dirty="0">
                                  <a:latin typeface="Cambria Math" panose="02040503050406030204" charset="0"/>
                                  <a:ea typeface="楷体" panose="02010609060101010101" pitchFamily="49" charset="-122"/>
                                  <a:cs typeface="Cambria Math" panose="02040503050406030204" charset="0"/>
                                </a:rPr>
                                <m:t>0</m:t>
                              </m:r>
                            </m:e>
                          </m:mr>
                          <m:mr>
                            <m:e>
                              <m:r>
                                <a:rPr lang="en-US" altLang="zh-CN" sz="2800" i="1" dirty="0">
                                  <a:latin typeface="Cambria Math" panose="02040503050406030204" charset="0"/>
                                  <a:ea typeface="楷体" panose="02010609060101010101" pitchFamily="49" charset="-122"/>
                                  <a:cs typeface="Cambria Math" panose="02040503050406030204" charset="0"/>
                                </a:rPr>
                                <m:t>1</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0</m:t>
                              </m:r>
                            </m:e>
                          </m:mr>
                        </m:m>
                      </m:e>
                    </m:d>
                    <m:r>
                      <a:rPr lang="en-US" altLang="zh-CN" sz="2800" i="1" dirty="0">
                        <a:latin typeface="Cambria Math" panose="02040503050406030204" charset="0"/>
                        <a:ea typeface="楷体" panose="02010609060101010101" pitchFamily="49" charset="-122"/>
                        <a:cs typeface="Cambria Math" panose="02040503050406030204" charset="0"/>
                      </a:rPr>
                      <m:t>,</m:t>
                    </m:r>
                    <m:sSub>
                      <m:sSubPr>
                        <m:ctrlPr>
                          <a:rPr lang="en-US" altLang="zh-CN" sz="2800" i="1" dirty="0">
                            <a:latin typeface="Cambria Math" panose="02040503050406030204" charset="0"/>
                            <a:ea typeface="楷体" panose="02010609060101010101" pitchFamily="49" charset="-122"/>
                            <a:cs typeface="Cambria Math" panose="02040503050406030204" charset="0"/>
                          </a:rPr>
                        </m:ctrlPr>
                      </m:sSubPr>
                      <m:e>
                        <m:r>
                          <a:rPr lang="en-US" altLang="zh-CN" sz="2800" i="1" dirty="0">
                            <a:latin typeface="Cambria Math" panose="02040503050406030204" charset="0"/>
                            <a:ea typeface="楷体" panose="02010609060101010101" pitchFamily="49" charset="-122"/>
                            <a:cs typeface="Cambria Math" panose="02040503050406030204" charset="0"/>
                          </a:rPr>
                          <m:t>𝑓</m:t>
                        </m:r>
                      </m:e>
                      <m:sub>
                        <m:r>
                          <a:rPr lang="en-US" altLang="zh-CN" sz="2800" i="1" dirty="0">
                            <a:latin typeface="Cambria Math" panose="02040503050406030204" charset="0"/>
                            <a:ea typeface="楷体" panose="02010609060101010101" pitchFamily="49" charset="-122"/>
                            <a:cs typeface="Cambria Math" panose="02040503050406030204" charset="0"/>
                          </a:rPr>
                          <m:t>2</m:t>
                        </m:r>
                      </m:sub>
                    </m:sSub>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m:t>
                    </m:r>
                    <m:d>
                      <m:dPr>
                        <m:begChr m:val="{"/>
                        <m:endChr m:val=""/>
                        <m:ctrlPr>
                          <a:rPr lang="en-US" altLang="zh-CN" sz="2800" i="1" dirty="0">
                            <a:latin typeface="Cambria Math" panose="02040503050406030204" charset="0"/>
                            <a:ea typeface="楷体" panose="02010609060101010101" pitchFamily="49" charset="-122"/>
                            <a:cs typeface="Cambria Math" panose="02040503050406030204" charset="0"/>
                          </a:rPr>
                        </m:ctrlPr>
                      </m:dPr>
                      <m:e>
                        <m:m>
                          <m:mPr>
                            <m:mcs>
                              <m:mc>
                                <m:mcPr>
                                  <m:count m:val="1"/>
                                  <m:mcJc m:val="center"/>
                                </m:mcPr>
                              </m:mc>
                            </m:mcs>
                            <m:ctrlPr>
                              <a:rPr lang="en-US" altLang="zh-CN" sz="2800" i="1" dirty="0">
                                <a:latin typeface="Cambria Math" panose="02040503050406030204" charset="0"/>
                                <a:ea typeface="楷体" panose="02010609060101010101" pitchFamily="49" charset="-122"/>
                                <a:cs typeface="Cambria Math" panose="02040503050406030204" charset="0"/>
                              </a:rPr>
                            </m:ctrlPr>
                          </m:mPr>
                          <m:mr>
                            <m:e>
                              <m:r>
                                <a:rPr lang="en-US" altLang="zh-CN" sz="2800" i="1" dirty="0">
                                  <a:latin typeface="Cambria Math" panose="02040503050406030204" charset="0"/>
                                  <a:ea typeface="楷体" panose="02010609060101010101" pitchFamily="49" charset="-122"/>
                                  <a:cs typeface="Cambria Math" panose="02040503050406030204" charset="0"/>
                                </a:rPr>
                                <m:t>0</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&lt;</m:t>
                              </m:r>
                              <m:r>
                                <a:rPr lang="en-US" altLang="zh-CN" sz="2800" i="1" dirty="0">
                                  <a:latin typeface="Cambria Math" panose="02040503050406030204" charset="0"/>
                                  <a:ea typeface="楷体" panose="02010609060101010101" pitchFamily="49" charset="-122"/>
                                  <a:cs typeface="Cambria Math" panose="02040503050406030204" charset="0"/>
                                </a:rPr>
                                <m:t>0</m:t>
                              </m:r>
                            </m:e>
                          </m:mr>
                          <m:mr>
                            <m:e>
                              <m:sSup>
                                <m:sSupPr>
                                  <m:ctrlPr>
                                    <a:rPr lang="en-US" altLang="zh-CN" sz="2800" i="1" dirty="0">
                                      <a:latin typeface="Cambria Math" panose="02040503050406030204" charset="0"/>
                                      <a:ea typeface="楷体" panose="02010609060101010101" pitchFamily="49" charset="-122"/>
                                      <a:cs typeface="Cambria Math" panose="02040503050406030204" charset="0"/>
                                    </a:rPr>
                                  </m:ctrlPr>
                                </m:sSupPr>
                                <m:e>
                                  <m:r>
                                    <a:rPr lang="en-US" altLang="zh-CN" sz="2800" i="1" dirty="0">
                                      <a:latin typeface="Cambria Math" panose="02040503050406030204" charset="0"/>
                                      <a:ea typeface="楷体" panose="02010609060101010101" pitchFamily="49" charset="-122"/>
                                      <a:cs typeface="Cambria Math" panose="02040503050406030204" charset="0"/>
                                    </a:rPr>
                                    <m:t>𝑒</m:t>
                                  </m:r>
                                </m:e>
                                <m:sup>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sup>
                              </m:sSup>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0</m:t>
                              </m:r>
                            </m:e>
                          </m:mr>
                        </m:m>
                        <m:r>
                          <a:rPr lang="en-US" altLang="zh-CN" sz="2800" i="1" dirty="0">
                            <a:latin typeface="Cambria Math" panose="02040503050406030204" charset="0"/>
                            <a:ea typeface="楷体" panose="02010609060101010101" pitchFamily="49" charset="-122"/>
                            <a:cs typeface="Cambria Math" panose="02040503050406030204" charset="0"/>
                          </a:rPr>
                          <m:t>,</m:t>
                        </m:r>
                      </m:e>
                    </m:d>
                    <m:r>
                      <a:rPr lang="zh-CN" altLang="en-US" sz="2800" i="1" dirty="0">
                        <a:latin typeface="Cambria Math" panose="02040503050406030204" charset="0"/>
                        <a:ea typeface="楷体" panose="02010609060101010101" pitchFamily="49" charset="-122"/>
                        <a:cs typeface="Cambria Math" panose="02040503050406030204" charset="0"/>
                      </a:rPr>
                      <m:t>求</m:t>
                    </m:r>
                    <m:sSub>
                      <m:sSubPr>
                        <m:ctrlPr>
                          <a:rPr lang="zh-CN" altLang="en-US" sz="2800" i="1" dirty="0">
                            <a:latin typeface="Cambria Math" panose="02040503050406030204" charset="0"/>
                            <a:ea typeface="楷体" panose="02010609060101010101" pitchFamily="49" charset="-122"/>
                            <a:cs typeface="Cambria Math" panose="02040503050406030204" charset="0"/>
                          </a:rPr>
                        </m:ctrlPr>
                      </m:sSubPr>
                      <m:e>
                        <m:r>
                          <a:rPr lang="en-US" altLang="zh-CN" sz="2800" i="1" dirty="0">
                            <a:latin typeface="Cambria Math" panose="02040503050406030204" charset="0"/>
                            <a:ea typeface="楷体" panose="02010609060101010101" pitchFamily="49" charset="-122"/>
                            <a:cs typeface="Cambria Math" panose="02040503050406030204" charset="0"/>
                          </a:rPr>
                          <m:t>𝑓</m:t>
                        </m:r>
                      </m:e>
                      <m:sub>
                        <m:r>
                          <a:rPr lang="en-US" altLang="zh-CN" sz="2800" i="1" dirty="0">
                            <a:latin typeface="Cambria Math" panose="02040503050406030204" charset="0"/>
                            <a:ea typeface="楷体" panose="02010609060101010101" pitchFamily="49" charset="-122"/>
                            <a:cs typeface="Cambria Math" panose="02040503050406030204" charset="0"/>
                          </a:rPr>
                          <m:t>1</m:t>
                        </m:r>
                      </m:sub>
                    </m:sSub>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m:t>
                    </m:r>
                    <m:sSub>
                      <m:sSubPr>
                        <m:ctrlPr>
                          <a:rPr lang="en-US" altLang="zh-CN" sz="2800" i="1" dirty="0">
                            <a:latin typeface="Cambria Math" panose="02040503050406030204" charset="0"/>
                            <a:ea typeface="楷体" panose="02010609060101010101" pitchFamily="49" charset="-122"/>
                            <a:cs typeface="Cambria Math" panose="02040503050406030204" charset="0"/>
                          </a:rPr>
                        </m:ctrlPr>
                      </m:sSubPr>
                      <m:e>
                        <m:r>
                          <a:rPr lang="en-US" altLang="zh-CN" sz="2800" i="1" dirty="0">
                            <a:latin typeface="Cambria Math" panose="02040503050406030204" charset="0"/>
                            <a:ea typeface="楷体" panose="02010609060101010101" pitchFamily="49" charset="-122"/>
                            <a:cs typeface="Cambria Math" panose="02040503050406030204" charset="0"/>
                          </a:rPr>
                          <m:t>𝑓</m:t>
                        </m:r>
                      </m:e>
                      <m:sub>
                        <m:r>
                          <a:rPr lang="en-US" altLang="zh-CN" sz="2800" i="1" dirty="0">
                            <a:latin typeface="Cambria Math" panose="02040503050406030204" charset="0"/>
                            <a:ea typeface="楷体" panose="02010609060101010101" pitchFamily="49" charset="-122"/>
                            <a:cs typeface="Cambria Math" panose="02040503050406030204" charset="0"/>
                          </a:rPr>
                          <m:t>2</m:t>
                        </m:r>
                      </m:sub>
                    </m:sSub>
                    <m:r>
                      <a:rPr lang="en-US" altLang="zh-CN" sz="2800" i="1" dirty="0">
                        <a:latin typeface="Cambria Math" panose="02040503050406030204" charset="0"/>
                        <a:ea typeface="楷体" panose="02010609060101010101" pitchFamily="49" charset="-122"/>
                        <a:cs typeface="Cambria Math" panose="02040503050406030204" charset="0"/>
                      </a:rPr>
                      <m:t>(</m:t>
                    </m:r>
                    <m:r>
                      <a:rPr lang="en-US" altLang="zh-CN" sz="2800" i="1" dirty="0">
                        <a:latin typeface="Cambria Math" panose="02040503050406030204" charset="0"/>
                        <a:ea typeface="楷体" panose="02010609060101010101" pitchFamily="49" charset="-122"/>
                        <a:cs typeface="Cambria Math" panose="02040503050406030204" charset="0"/>
                      </a:rPr>
                      <m:t>𝑡</m:t>
                    </m:r>
                    <m:r>
                      <a:rPr lang="en-US" altLang="zh-CN" sz="2800" i="1" dirty="0">
                        <a:latin typeface="Cambria Math" panose="02040503050406030204" charset="0"/>
                        <a:ea typeface="楷体" panose="02010609060101010101" pitchFamily="49" charset="-122"/>
                        <a:cs typeface="Cambria Math" panose="02040503050406030204" charset="0"/>
                      </a:rPr>
                      <m:t>)</m:t>
                    </m:r>
                  </m:oMath>
                </a14:m>
                <a:endParaRPr lang="zh-CN" altLang="en-US" sz="2800" i="1" dirty="0">
                  <a:latin typeface="Cambria Math" panose="02040503050406030204" charset="0"/>
                  <a:ea typeface="楷体" panose="02010609060101010101" pitchFamily="49" charset="-122"/>
                  <a:cs typeface="Cambria Math" panose="02040503050406030204" charset="0"/>
                </a:endParaRPr>
              </a:p>
            </p:txBody>
          </p:sp>
        </mc:Choice>
        <mc:Fallback>
          <p:sp>
            <p:nvSpPr>
              <p:cNvPr id="2" name="标题 1"/>
              <p:cNvSpPr txBox="1">
                <a:spLocks noRot="1" noChangeAspect="1" noMove="1" noResize="1" noEditPoints="1" noAdjustHandles="1" noChangeArrowheads="1" noChangeShapeType="1" noTextEdit="1"/>
              </p:cNvSpPr>
              <p:nvPr/>
            </p:nvSpPr>
            <p:spPr>
              <a:xfrm>
                <a:off x="-54476" y="246749"/>
                <a:ext cx="8876030" cy="1021336"/>
              </a:xfrm>
              <a:prstGeom prst="rect">
                <a:avLst/>
              </a:prstGeom>
              <a:blipFill rotWithShape="1">
                <a:blip r:embed="rId1"/>
                <a:stretch>
                  <a:fillRect l="6" t="-7248" r="2" b="-7213"/>
                </a:stretch>
              </a:blipFill>
            </p:spPr>
            <p:txBody>
              <a:bodyPr/>
              <a:lstStyle/>
              <a:p>
                <a:r>
                  <a:rPr lang="zh-CN" altLang="en-US">
                    <a:noFill/>
                  </a:rPr>
                  <a:t> </a:t>
                </a:r>
              </a:p>
            </p:txBody>
          </p:sp>
        </mc:Fallback>
      </mc:AlternateContent>
      <p:grpSp>
        <p:nvGrpSpPr>
          <p:cNvPr id="6" name="组合 5"/>
          <p:cNvGrpSpPr/>
          <p:nvPr/>
        </p:nvGrpSpPr>
        <p:grpSpPr>
          <a:xfrm>
            <a:off x="0" y="-53864"/>
            <a:ext cx="9088711" cy="516645"/>
            <a:chOff x="0" y="82323"/>
            <a:chExt cx="9088711" cy="516645"/>
          </a:xfrm>
        </p:grpSpPr>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xmlns:p14="http://schemas.microsoft.com/office/powerpoint/2010/main">
        <mc:Choice Requires="p14">
          <p:contentPart r:id="rId2" p14:bwMode="auto">
            <p14:nvContentPartPr>
              <p14:cNvPr id="9" name="墨迹 8"/>
              <p14:cNvContentPartPr/>
              <p14:nvPr/>
            </p14:nvContentPartPr>
            <p14:xfrm>
              <a:off x="321120" y="1368360"/>
              <a:ext cx="7604280" cy="3542760"/>
            </p14:xfrm>
          </p:contentPart>
        </mc:Choice>
        <mc:Fallback xmlns="">
          <p:pic>
            <p:nvPicPr>
              <p:cNvPr id="9" name="墨迹 8"/>
            </p:nvPicPr>
            <p:blipFill>
              <a:blip r:embed="rId3"/>
            </p:blipFill>
            <p:spPr>
              <a:xfrm>
                <a:off x="321120" y="1368360"/>
                <a:ext cx="7604280" cy="3542760"/>
              </a:xfrm>
              <a:prstGeom prst="rect"/>
            </p:spPr>
          </p:pic>
        </mc:Fallback>
      </mc:AlternateContent>
      <mc:AlternateContent xmlns:mc="http://schemas.openxmlformats.org/markup-compatibility/2006">
        <mc:Choice xmlns:a14="http://schemas.microsoft.com/office/drawing/2010/main" Requires="a14">
          <p:sp>
            <p:nvSpPr>
              <p:cNvPr id="10" name="标题 1"/>
              <p:cNvSpPr txBox="1"/>
              <p:nvPr/>
            </p:nvSpPr>
            <p:spPr>
              <a:xfrm>
                <a:off x="276039" y="2655025"/>
                <a:ext cx="7077661" cy="8365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nary>
                      <m:naryPr>
                        <m:ctrlPr>
                          <a:rPr lang="en-US" altLang="zh-CN" sz="3000" b="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m:t>
                        </m:r>
                      </m:sup>
                      <m:e>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1</m:t>
                            </m:r>
                          </m:sub>
                        </m:sSub>
                        <m:d>
                          <m:dPr>
                            <m:ctrlPr>
                              <a:rPr lang="en-US" altLang="zh-CN" sz="3000" b="0" i="1" smtClean="0">
                                <a:latin typeface="Cambria Math" panose="02040503050406030204" charset="0"/>
                                <a:ea typeface="Cambria Math" panose="02040503050406030204" charset="0"/>
                              </a:rPr>
                            </m:ctrlPr>
                          </m:dPr>
                          <m:e>
                            <m:r>
                              <a:rPr lang="zh-CN" altLang="en-US" sz="3000" b="0" i="1" smtClean="0">
                                <a:latin typeface="Cambria Math" panose="02040503050406030204" charset="0"/>
                                <a:ea typeface="Cambria Math" panose="02040503050406030204" charset="0"/>
                              </a:rPr>
                              <m:t>𝜏</m:t>
                            </m:r>
                          </m:e>
                        </m:d>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𝜏</m:t>
                            </m:r>
                          </m:e>
                        </m:d>
                        <m:r>
                          <a:rPr lang="en-US" altLang="zh-CN" sz="3000" b="0" i="1" smtClean="0">
                            <a:latin typeface="Cambria Math" panose="02040503050406030204" charset="0"/>
                            <a:ea typeface="Cambria Math" panose="02040503050406030204" charset="0"/>
                          </a:rPr>
                          <m:t>𝑑</m:t>
                        </m:r>
                        <m:r>
                          <a:rPr lang="zh-CN" altLang="en-US" sz="3000" b="0" i="1" smtClean="0">
                            <a:latin typeface="Cambria Math" panose="02040503050406030204" charset="0"/>
                            <a:ea typeface="Cambria Math" panose="02040503050406030204" charset="0"/>
                          </a:rPr>
                          <m:t>𝜏</m:t>
                        </m:r>
                      </m:e>
                    </m:nary>
                    <m:r>
                      <a:rPr lang="en-US" altLang="zh-CN" sz="3000" b="0" i="0" smtClean="0">
                        <a:latin typeface="Cambria Math" panose="02040503050406030204" charset="0"/>
                        <a:ea typeface="Cambria Math" panose="02040503050406030204" charset="0"/>
                      </a:rPr>
                      <m:t>=</m:t>
                    </m:r>
                    <m:r>
                      <a:rPr lang="en-US" altLang="zh-CN" sz="3000" b="0" i="0" smtClean="0">
                        <a:latin typeface="Cambria Math" panose="02040503050406030204" charset="0"/>
                        <a:ea typeface="Cambria Math" panose="02040503050406030204" charset="0"/>
                      </a:rPr>
                      <m:t>0</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276039" y="2655025"/>
                <a:ext cx="7077661" cy="836596"/>
              </a:xfrm>
              <a:prstGeom prst="rect">
                <a:avLst/>
              </a:prstGeom>
              <a:blipFill rotWithShape="1">
                <a:blip r:embed="rId4"/>
                <a:stretch>
                  <a:fillRect l="-6" t="-3730" r="6" b="-38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76040" y="4730160"/>
                <a:ext cx="5109296" cy="8365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b>
                      <m:sSubPr>
                        <m:ctrlPr>
                          <a:rPr lang="en-US" altLang="zh-CN" sz="3000" b="0" i="1" smtClean="0">
                            <a:latin typeface="Cambria Math" panose="02040503050406030204" charset="0"/>
                            <a:ea typeface="楷体" panose="02010609060101010101" pitchFamily="49" charset="-122"/>
                          </a:rPr>
                        </m:ctrlPr>
                      </m:sSubPr>
                      <m:e>
                        <m:r>
                          <a:rPr lang="en-US" altLang="zh-CN" sz="3000" b="0" i="1" smtClean="0">
                            <a:latin typeface="Cambria Math" panose="02040503050406030204" charset="0"/>
                            <a:ea typeface="楷体" panose="02010609060101010101" pitchFamily="49" charset="-122"/>
                          </a:rPr>
                          <m:t>𝑓</m:t>
                        </m:r>
                      </m:e>
                      <m:sub>
                        <m:r>
                          <a:rPr lang="en-US" altLang="zh-CN" sz="3000" b="0" i="1" smtClean="0">
                            <a:latin typeface="Cambria Math" panose="02040503050406030204" charset="0"/>
                            <a:ea typeface="楷体" panose="02010609060101010101" pitchFamily="49" charset="-122"/>
                          </a:rPr>
                          <m:t>1</m:t>
                        </m:r>
                      </m:sub>
                    </m:sSub>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nary>
                      <m:naryPr>
                        <m:ctrlPr>
                          <a:rPr lang="en-US" altLang="zh-CN" sz="3000" b="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0</m:t>
                        </m:r>
                      </m:sub>
                      <m:sup>
                        <m:r>
                          <a:rPr lang="en-US" altLang="zh-CN" sz="3000" b="0" i="1" smtClean="0">
                            <a:latin typeface="Cambria Math" panose="02040503050406030204" charset="0"/>
                            <a:ea typeface="Cambria Math" panose="02040503050406030204" charset="0"/>
                          </a:rPr>
                          <m:t>𝑡</m:t>
                        </m:r>
                      </m:sup>
                      <m:e>
                        <m:r>
                          <a:rPr lang="en-US" altLang="zh-CN" sz="3000" b="0" i="1" smtClean="0">
                            <a:latin typeface="Cambria Math" panose="02040503050406030204" charset="0"/>
                            <a:ea typeface="Cambria Math" panose="02040503050406030204" charset="0"/>
                          </a:rPr>
                          <m:t>1</m:t>
                        </m:r>
                        <m:r>
                          <a:rPr lang="en-US" altLang="zh-CN" sz="3000" b="0" i="1" smtClean="0">
                            <a:latin typeface="Cambria Math" panose="02040503050406030204" charset="0"/>
                            <a:ea typeface="Cambria Math" panose="02040503050406030204" charset="0"/>
                          </a:rPr>
                          <m:t>∙</m:t>
                        </m:r>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𝜏</m:t>
                            </m:r>
                            <m:r>
                              <a:rPr lang="en-US" altLang="zh-CN" sz="3000" b="0" i="1" smtClean="0">
                                <a:latin typeface="Cambria Math" panose="02040503050406030204" charset="0"/>
                                <a:ea typeface="Cambria Math" panose="02040503050406030204" charset="0"/>
                              </a:rPr>
                              <m:t>)</m:t>
                            </m:r>
                          </m:sup>
                        </m:sSup>
                        <m:r>
                          <a:rPr lang="en-US" altLang="zh-CN" sz="3000" b="0" i="1" smtClean="0">
                            <a:latin typeface="Cambria Math" panose="02040503050406030204" charset="0"/>
                            <a:ea typeface="Cambria Math" panose="02040503050406030204" charset="0"/>
                          </a:rPr>
                          <m:t>𝑑</m:t>
                        </m:r>
                        <m:r>
                          <a:rPr lang="zh-CN" altLang="en-US" sz="3000" b="0" i="1" smtClean="0">
                            <a:latin typeface="Cambria Math" panose="02040503050406030204" charset="0"/>
                            <a:ea typeface="Cambria Math" panose="02040503050406030204" charset="0"/>
                          </a:rPr>
                          <m:t>𝜏</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76040" y="4730160"/>
                <a:ext cx="5109296" cy="836596"/>
              </a:xfrm>
              <a:prstGeom prst="rect">
                <a:avLst/>
              </a:prstGeom>
              <a:blipFill rotWithShape="1">
                <a:blip r:embed="rId5"/>
                <a:stretch>
                  <a:fillRect l="-9" t="-3573" r="10" b="-36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5241072" y="4722284"/>
                <a:ext cx="2444701" cy="8365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sup>
                    </m:sSup>
                    <m:nary>
                      <m:naryPr>
                        <m:ctrlPr>
                          <a:rPr lang="en-US" altLang="zh-CN" sz="3000" b="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0</m:t>
                        </m:r>
                      </m:sub>
                      <m:sup>
                        <m:r>
                          <a:rPr lang="en-US" altLang="zh-CN" sz="3000" b="0" i="1" smtClean="0">
                            <a:latin typeface="Cambria Math" panose="02040503050406030204" charset="0"/>
                            <a:ea typeface="Cambria Math" panose="02040503050406030204" charset="0"/>
                          </a:rPr>
                          <m:t>𝑡</m:t>
                        </m:r>
                      </m:sup>
                      <m:e>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zh-CN" altLang="en-US" sz="3000" i="1">
                                <a:latin typeface="Cambria Math" panose="02040503050406030204" charset="0"/>
                                <a:ea typeface="Cambria Math" panose="02040503050406030204" charset="0"/>
                              </a:rPr>
                              <m:t>𝜏</m:t>
                            </m:r>
                          </m:sup>
                        </m:sSup>
                        <m:r>
                          <a:rPr lang="en-US" altLang="zh-CN" sz="3000" b="0" i="1" smtClean="0">
                            <a:latin typeface="Cambria Math" panose="02040503050406030204" charset="0"/>
                            <a:ea typeface="Cambria Math" panose="02040503050406030204" charset="0"/>
                          </a:rPr>
                          <m:t>𝑑</m:t>
                        </m:r>
                        <m:r>
                          <a:rPr lang="zh-CN" altLang="en-US" sz="3000" b="0" i="1" smtClean="0">
                            <a:latin typeface="Cambria Math" panose="02040503050406030204" charset="0"/>
                            <a:ea typeface="Cambria Math" panose="02040503050406030204" charset="0"/>
                          </a:rPr>
                          <m:t>𝜏</m:t>
                        </m:r>
                      </m:e>
                    </m:nary>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5241072" y="4722284"/>
                <a:ext cx="2444701" cy="836596"/>
              </a:xfrm>
              <a:prstGeom prst="rect">
                <a:avLst/>
              </a:prstGeom>
              <a:blipFill rotWithShape="1">
                <a:blip r:embed="rId6"/>
                <a:stretch>
                  <a:fillRect l="-17" t="-3618" r="15" b="-36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2323013" y="5558880"/>
                <a:ext cx="2444701" cy="8365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sup>
                    </m:sSup>
                    <m:r>
                      <a:rPr lang="en-US" altLang="zh-CN" sz="3000" b="0" i="1" smtClean="0">
                        <a:latin typeface="Cambria Math" panose="02040503050406030204" charset="0"/>
                        <a:ea typeface="Cambria Math" panose="02040503050406030204" charset="0"/>
                      </a:rPr>
                      <m:t>(</m:t>
                    </m:r>
                    <m:sSup>
                      <m:sSupPr>
                        <m:ctrlPr>
                          <a:rPr lang="en-US" altLang="zh-CN" sz="3000" i="1">
                            <a:latin typeface="Cambria Math" panose="02040503050406030204" charset="0"/>
                            <a:ea typeface="Cambria Math" panose="02040503050406030204" charset="0"/>
                          </a:rPr>
                        </m:ctrlPr>
                      </m:sSupPr>
                      <m:e>
                        <m:r>
                          <a:rPr lang="en-US" altLang="zh-CN" sz="3000" i="1">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𝑡</m:t>
                        </m:r>
                      </m:sup>
                    </m:s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1</m:t>
                    </m:r>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2323013" y="5558880"/>
                <a:ext cx="2444701" cy="836596"/>
              </a:xfrm>
              <a:prstGeom prst="rect">
                <a:avLst/>
              </a:prstGeom>
              <a:blipFill rotWithShape="1">
                <a:blip r:embed="rId7"/>
                <a:stretch>
                  <a:fillRect l="-7" t="-11" r="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4636343" y="5554942"/>
                <a:ext cx="2444701" cy="8365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1</m:t>
                    </m:r>
                    <m:r>
                      <a:rPr lang="en-US" altLang="zh-CN" sz="3000" b="0" i="1" smtClean="0">
                        <a:latin typeface="Cambria Math" panose="02040503050406030204" charset="0"/>
                        <a:ea typeface="Cambria Math" panose="02040503050406030204" charset="0"/>
                      </a:rPr>
                      <m:t>−</m:t>
                    </m:r>
                    <m:sSup>
                      <m:sSupPr>
                        <m:ctrlPr>
                          <a:rPr lang="en-US" altLang="zh-CN" sz="3000" b="0" i="1" smtClean="0">
                            <a:latin typeface="Cambria Math" panose="02040503050406030204" charset="0"/>
                            <a:ea typeface="Cambria Math" panose="02040503050406030204" charset="0"/>
                          </a:rPr>
                        </m:ctrlPr>
                      </m:sSupPr>
                      <m:e>
                        <m:r>
                          <a:rPr lang="en-US" altLang="zh-CN" sz="3000" b="0" i="1" smtClean="0">
                            <a:latin typeface="Cambria Math" panose="02040503050406030204" charset="0"/>
                            <a:ea typeface="Cambria Math" panose="02040503050406030204" charset="0"/>
                          </a:rPr>
                          <m:t>𝑒</m:t>
                        </m:r>
                      </m:e>
                      <m:sup>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sup>
                    </m:sSup>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4636343" y="5554942"/>
                <a:ext cx="2444701" cy="836596"/>
              </a:xfrm>
              <a:prstGeom prst="rect">
                <a:avLst/>
              </a:prstGeom>
              <a:blipFill rotWithShape="1">
                <a:blip r:embed="rId8"/>
                <a:stretch>
                  <a:fillRect l="-9" t="-71" r="7" b="3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标题 1"/>
              <p:cNvSpPr txBox="1"/>
              <p:nvPr/>
            </p:nvSpPr>
            <p:spPr>
              <a:xfrm>
                <a:off x="136525" y="277495"/>
                <a:ext cx="9007475" cy="13652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zh-CN" altLang="en-US" sz="3000" i="1" smtClean="0">
                        <a:solidFill>
                          <a:srgbClr val="FF0000"/>
                        </a:solidFill>
                        <a:latin typeface="Cambria Math" panose="02040503050406030204" charset="0"/>
                        <a:ea typeface="楷体" panose="02010609060101010101" pitchFamily="49" charset="-122"/>
                      </a:rPr>
                      <m:t>卷积</m:t>
                    </m:r>
                    <m:r>
                      <a:rPr lang="zh-CN" altLang="en-US" sz="3000" i="1">
                        <a:solidFill>
                          <a:srgbClr val="FF0000"/>
                        </a:solidFill>
                        <a:latin typeface="Cambria Math" panose="02040503050406030204" charset="0"/>
                        <a:ea typeface="楷体" panose="02010609060101010101" pitchFamily="49" charset="-122"/>
                      </a:rPr>
                      <m:t>定理</m:t>
                    </m:r>
                    <m:r>
                      <a:rPr lang="en-US" altLang="zh-CN" sz="3000" b="0" i="0" smtClean="0">
                        <a:solidFill>
                          <a:srgbClr val="FF0000"/>
                        </a:solidFill>
                        <a:latin typeface="Cambria Math" panose="02040503050406030204" charset="0"/>
                        <a:ea typeface="楷体" panose="02010609060101010101" pitchFamily="49" charset="-122"/>
                      </a:rPr>
                      <m:t> </m:t>
                    </m:r>
                  </m:oMath>
                </a14:m>
                <a:r>
                  <a:rPr lang="zh-CN" altLang="en-US" sz="3000" dirty="0">
                    <a:latin typeface="楷体" panose="02010609060101010101" pitchFamily="49" charset="-122"/>
                    <a:ea typeface="楷体" panose="02010609060101010101" pitchFamily="49" charset="-122"/>
                  </a:rPr>
                  <a:t>设</a:t>
                </a:r>
                <a14:m>
                  <m:oMath xmlns:m="http://schemas.openxmlformats.org/officeDocument/2006/math">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1</m:t>
                        </m:r>
                      </m:sub>
                    </m:sSub>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满足付氏积分定理中的条件，则</a:t>
                </a:r>
                <a:endParaRPr lang="zh-CN" altLang="en-US" sz="30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36525" y="277495"/>
                <a:ext cx="9007475" cy="1365250"/>
              </a:xfrm>
              <a:prstGeom prst="rect">
                <a:avLst/>
              </a:prstGeom>
              <a:blipFill rotWithShape="1">
                <a:blip r:embed="rId1"/>
                <a:stretch>
                  <a:fillRect t="-1116" b="-1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902716" y="960120"/>
                <a:ext cx="5551319" cy="78169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charset="0"/>
                          <a:ea typeface="Cambria Math" panose="02040503050406030204" charset="0"/>
                        </a:rPr>
                        <m:t>ℱ</m:t>
                      </m:r>
                      <m:d>
                        <m:dPr>
                          <m:begChr m:val="["/>
                          <m:endChr m:val="]"/>
                          <m:ctrlPr>
                            <a:rPr lang="en-US" altLang="zh-CN" sz="3000" b="0" i="1" smtClean="0">
                              <a:latin typeface="Cambria Math" panose="02040503050406030204" charset="0"/>
                              <a:ea typeface="Cambria Math" panose="02040503050406030204" charset="0"/>
                            </a:rPr>
                          </m:ctrlPr>
                        </m:dPr>
                        <m:e>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1</m:t>
                              </m:r>
                            </m:sub>
                          </m:sSub>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𝑓</m:t>
                              </m:r>
                            </m:e>
                            <m:sub>
                              <m:r>
                                <a:rPr lang="en-US" altLang="zh-CN" sz="3000" b="0" i="1" smtClean="0">
                                  <a:latin typeface="Cambria Math" panose="02040503050406030204" charset="0"/>
                                  <a:ea typeface="Cambria Math" panose="02040503050406030204" charset="0"/>
                                </a:rPr>
                                <m:t>2</m:t>
                              </m:r>
                            </m:sub>
                          </m:sSub>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e>
                      </m:d>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𝐹</m:t>
                          </m:r>
                        </m:e>
                        <m:sub>
                          <m:r>
                            <a:rPr lang="en-US" altLang="zh-CN" sz="3000" b="0" i="1" smtClean="0">
                              <a:latin typeface="Cambria Math" panose="02040503050406030204" charset="0"/>
                              <a:ea typeface="Cambria Math" panose="02040503050406030204" charset="0"/>
                            </a:rPr>
                            <m:t>1</m:t>
                          </m:r>
                        </m:sub>
                      </m:sSub>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m:t>
                      </m:r>
                      <m:sSub>
                        <m:sSubPr>
                          <m:ctrlPr>
                            <a:rPr lang="en-US" altLang="zh-CN" sz="3000" b="0" i="1" smtClean="0">
                              <a:latin typeface="Cambria Math" panose="02040503050406030204" charset="0"/>
                              <a:ea typeface="Cambria Math" panose="02040503050406030204" charset="0"/>
                            </a:rPr>
                          </m:ctrlPr>
                        </m:sSubPr>
                        <m:e>
                          <m:r>
                            <a:rPr lang="en-US" altLang="zh-CN" sz="3000" b="0" i="1" smtClean="0">
                              <a:latin typeface="Cambria Math" panose="02040503050406030204" charset="0"/>
                              <a:ea typeface="Cambria Math" panose="02040503050406030204" charset="0"/>
                            </a:rPr>
                            <m:t>𝐹</m:t>
                          </m:r>
                        </m:e>
                        <m:sub>
                          <m:r>
                            <a:rPr lang="en-US" altLang="zh-CN" sz="3000" b="0" i="1" smtClean="0">
                              <a:latin typeface="Cambria Math" panose="02040503050406030204" charset="0"/>
                              <a:ea typeface="Cambria Math" panose="02040503050406030204" charset="0"/>
                            </a:rPr>
                            <m:t>2</m:t>
                          </m:r>
                        </m:sub>
                      </m:sSub>
                      <m:r>
                        <a:rPr lang="en-US" altLang="zh-CN" sz="3000" b="0" i="1" smtClean="0">
                          <a:latin typeface="Cambria Math" panose="02040503050406030204" charset="0"/>
                          <a:ea typeface="Cambria Math" panose="02040503050406030204" charset="0"/>
                        </a:rPr>
                        <m:t>(</m:t>
                      </m:r>
                      <m:r>
                        <a:rPr lang="zh-CN" altLang="en-US" sz="3000" b="0" i="1" smtClean="0">
                          <a:latin typeface="Cambria Math" panose="02040503050406030204" charset="0"/>
                          <a:ea typeface="Cambria Math" panose="02040503050406030204" charset="0"/>
                        </a:rPr>
                        <m:t>𝜔</m:t>
                      </m:r>
                      <m:r>
                        <a:rPr lang="en-US" altLang="zh-CN" sz="3000" b="0" i="1" smtClean="0">
                          <a:latin typeface="Cambria Math" panose="02040503050406030204" charset="0"/>
                          <a:ea typeface="Cambria Math" panose="02040503050406030204" charset="0"/>
                        </a:rPr>
                        <m:t>)</m:t>
                      </m:r>
                    </m:oMath>
                  </m:oMathPara>
                </a14:m>
                <a:endParaRPr lang="zh-CN" altLang="en-US" sz="30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902716" y="960120"/>
                <a:ext cx="5551319" cy="781698"/>
              </a:xfrm>
              <a:prstGeom prst="rect">
                <a:avLst/>
              </a:prstGeom>
              <a:blipFill rotWithShape="1">
                <a:blip r:embed="rId2"/>
                <a:stretch>
                  <a:fillRect l="-7" r="10" b="2"/>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0" name="标题 1"/>
              <p:cNvSpPr txBox="1"/>
              <p:nvPr/>
            </p:nvSpPr>
            <p:spPr>
              <a:xfrm>
                <a:off x="121920" y="1874520"/>
                <a:ext cx="10473055" cy="8591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700" b="0" i="1" smtClean="0">
                        <a:latin typeface="Cambria Math" panose="02040503050406030204" charset="0"/>
                        <a:ea typeface="Cambria Math" panose="02040503050406030204" charset="0"/>
                      </a:rPr>
                      <m:t>𝑝𝑓</m:t>
                    </m:r>
                    <m:r>
                      <a:rPr lang="en-US" altLang="zh-CN" sz="2700" b="0" i="1" smtClean="0">
                        <a:latin typeface="Cambria Math" panose="02040503050406030204" charset="0"/>
                        <a:ea typeface="Cambria Math" panose="02040503050406030204" charset="0"/>
                      </a:rPr>
                      <m:t>:</m:t>
                    </m:r>
                    <m:r>
                      <a:rPr lang="en-US" sz="2700" i="1">
                        <a:latin typeface="Cambria Math" panose="02040503050406030204" charset="0"/>
                        <a:cs typeface="Cambria Math" panose="02040503050406030204" charset="0"/>
                      </a:rPr>
                      <m:t>𝐿𝐻𝑆</m:t>
                    </m:r>
                    <m:r>
                      <a:rPr lang="en-US" altLang="zh-CN" sz="2700" b="0" i="1" smtClean="0">
                        <a:latin typeface="Cambria Math" panose="02040503050406030204" charset="0"/>
                        <a:ea typeface="Cambria Math" panose="02040503050406030204" charset="0"/>
                      </a:rPr>
                      <m:t>=</m:t>
                    </m:r>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p>
                          <m:sSupPr>
                            <m:ctrlPr>
                              <a:rPr lang="en-US" altLang="zh-CN" sz="2700" i="1">
                                <a:solidFill>
                                  <a:schemeClr val="tx1"/>
                                </a:solidFill>
                                <a:latin typeface="Cambria Math" panose="02040503050406030204" charset="0"/>
                                <a:ea typeface="Cambria Math" panose="02040503050406030204" charset="0"/>
                              </a:rPr>
                            </m:ctrlPr>
                          </m:sSupPr>
                          <m:e>
                            <m:r>
                              <a:rPr lang="en-US" altLang="zh-CN" sz="2700" i="1">
                                <a:solidFill>
                                  <a:schemeClr val="tx1"/>
                                </a:solidFill>
                                <a:latin typeface="Cambria Math" panose="02040503050406030204" charset="0"/>
                                <a:ea typeface="Cambria Math" panose="02040503050406030204" charset="0"/>
                              </a:rPr>
                              <m:t>𝑒</m:t>
                            </m:r>
                          </m:e>
                          <m:sup>
                            <m:r>
                              <a:rPr lang="en-US" altLang="zh-CN" sz="2700" b="0" i="1" smtClean="0">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𝑖</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𝑡</m:t>
                            </m:r>
                          </m:sup>
                        </m:sSup>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1</m:t>
                                </m:r>
                              </m:sub>
                            </m:sSub>
                            <m:d>
                              <m:dPr>
                                <m:ctrlPr>
                                  <a:rPr lang="en-US" altLang="zh-CN" sz="2700" b="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𝑠</m:t>
                                </m:r>
                              </m:e>
                            </m:d>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2</m:t>
                                </m:r>
                              </m:sub>
                            </m:sSub>
                            <m:d>
                              <m:dPr>
                                <m:ctrlPr>
                                  <a:rPr lang="en-US" altLang="zh-CN" sz="2700" b="0" i="1" smtClean="0">
                                    <a:latin typeface="Cambria Math" panose="02040503050406030204" charset="0"/>
                                    <a:ea typeface="Cambria Math" panose="02040503050406030204" charset="0"/>
                                  </a:rPr>
                                </m:ctrlPr>
                              </m:dPr>
                              <m:e>
                                <m:r>
                                  <a:rPr lang="en-US" altLang="zh-CN" sz="2700" b="0" i="1" dirty="0" smtClean="0">
                                    <a:latin typeface="Cambria Math" panose="02040503050406030204" charset="0"/>
                                    <a:ea typeface="楷体" panose="02010609060101010101" pitchFamily="49" charset="-122"/>
                                  </a:rPr>
                                  <m:t>𝑡</m:t>
                                </m:r>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楷体" panose="02010609060101010101" pitchFamily="49" charset="-122"/>
                                  </a:rPr>
                                  <m:t>𝑠</m:t>
                                </m:r>
                              </m:e>
                            </m:d>
                            <m:r>
                              <a:rPr lang="en-US" altLang="zh-CN" sz="2700" b="0" i="1" smtClean="0">
                                <a:latin typeface="Cambria Math" panose="02040503050406030204" charset="0"/>
                                <a:ea typeface="Cambria Math" panose="02040503050406030204" charset="0"/>
                              </a:rPr>
                              <m:t>𝑑𝑠𝑑𝑡</m:t>
                            </m:r>
                          </m:e>
                        </m:nary>
                      </m:e>
                    </m:nary>
                  </m:oMath>
                </a14:m>
                <a:r>
                  <a:rPr lang="zh-CN" altLang="en-US" sz="2700" dirty="0">
                    <a:latin typeface="楷体" panose="02010609060101010101" pitchFamily="49" charset="-122"/>
                    <a:ea typeface="楷体" panose="02010609060101010101" pitchFamily="49" charset="-122"/>
                  </a:rPr>
                  <a:t> </a:t>
                </a:r>
                <a:endParaRPr lang="zh-CN" altLang="en-US" sz="27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21920" y="1874520"/>
                <a:ext cx="10473055" cy="85915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1276350" y="2660015"/>
                <a:ext cx="9244330" cy="637540"/>
              </a:xfrm>
              <a:prstGeom prst="rect">
                <a:avLst/>
              </a:prstGeom>
              <a:noFill/>
            </p:spPr>
            <p:txBody>
              <a:bodyPr wrap="square" rtlCol="0" anchor="t">
                <a:spAutoFit/>
              </a:bodyPr>
              <a:p>
                <a:r>
                  <a:rPr lang="en-US" altLang="zh-CN" sz="2700" smtClean="0">
                    <a:latin typeface="Cambria Math" panose="02040503050406030204" charset="0"/>
                    <a:ea typeface="Cambria Math" panose="02040503050406030204" charset="0"/>
                  </a:rPr>
                  <a:t> </a:t>
                </a:r>
                <a14:m>
                  <m:oMath xmlns:m="http://schemas.openxmlformats.org/officeDocument/2006/math">
                    <m:r>
                      <a:rPr lang="en-US" altLang="zh-CN" sz="2700" b="0" i="1" smtClean="0">
                        <a:latin typeface="Cambria Math" panose="02040503050406030204" charset="0"/>
                        <a:ea typeface="Cambria Math" panose="02040503050406030204" charset="0"/>
                      </a:rPr>
                      <m:t>=</m:t>
                    </m:r>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p>
                          <m:sSupPr>
                            <m:ctrlPr>
                              <a:rPr lang="en-US" altLang="zh-CN" sz="2700" i="1">
                                <a:solidFill>
                                  <a:schemeClr val="tx1"/>
                                </a:solidFill>
                                <a:latin typeface="Cambria Math" panose="02040503050406030204" charset="0"/>
                                <a:ea typeface="Cambria Math" panose="02040503050406030204" charset="0"/>
                              </a:rPr>
                            </m:ctrlPr>
                          </m:sSupPr>
                          <m:e>
                            <m:r>
                              <a:rPr lang="en-US" altLang="zh-CN" sz="2700" i="1">
                                <a:solidFill>
                                  <a:schemeClr val="tx1"/>
                                </a:solidFill>
                                <a:latin typeface="Cambria Math" panose="02040503050406030204" charset="0"/>
                                <a:ea typeface="Cambria Math" panose="02040503050406030204" charset="0"/>
                              </a:rPr>
                              <m:t>𝑒</m:t>
                            </m:r>
                          </m:e>
                          <m:sup>
                            <m:r>
                              <a:rPr lang="en-US" altLang="zh-CN" sz="2700" b="0" i="1" smtClean="0">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𝑖</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𝑠</m:t>
                            </m:r>
                          </m:sup>
                        </m:sSup>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1</m:t>
                            </m:r>
                          </m:sub>
                        </m:sSub>
                        <m:d>
                          <m:dPr>
                            <m:ctrlPr>
                              <a:rPr lang="en-US" altLang="zh-CN" sz="2700" b="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𝑠</m:t>
                            </m:r>
                          </m:e>
                        </m:d>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p>
                              <m:sSupPr>
                                <m:ctrlPr>
                                  <a:rPr lang="en-US" altLang="zh-CN" sz="2700" i="1">
                                    <a:solidFill>
                                      <a:schemeClr val="tx1"/>
                                    </a:solidFill>
                                    <a:latin typeface="Cambria Math" panose="02040503050406030204" charset="0"/>
                                    <a:ea typeface="Cambria Math" panose="02040503050406030204" charset="0"/>
                                  </a:rPr>
                                </m:ctrlPr>
                              </m:sSupPr>
                              <m:e>
                                <m:r>
                                  <a:rPr lang="en-US" altLang="zh-CN" sz="2700" i="1">
                                    <a:solidFill>
                                      <a:schemeClr val="tx1"/>
                                    </a:solidFill>
                                    <a:latin typeface="Cambria Math" panose="02040503050406030204" charset="0"/>
                                    <a:ea typeface="Cambria Math" panose="02040503050406030204" charset="0"/>
                                  </a:rPr>
                                  <m:t>𝑒</m:t>
                                </m:r>
                              </m:e>
                              <m:sup>
                                <m:r>
                                  <a:rPr lang="en-US" altLang="zh-CN" sz="2700" b="0" i="1" smtClean="0">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𝑖</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𝑡</m:t>
                                </m:r>
                                <m:r>
                                  <a:rPr lang="en-US" altLang="zh-CN" sz="2700" i="1">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𝑠</m:t>
                                </m:r>
                                <m:r>
                                  <a:rPr lang="en-US" altLang="zh-CN" sz="2700" i="1">
                                    <a:solidFill>
                                      <a:schemeClr val="tx1"/>
                                    </a:solidFill>
                                    <a:latin typeface="Cambria Math" panose="02040503050406030204" charset="0"/>
                                    <a:ea typeface="Cambria Math" panose="02040503050406030204" charset="0"/>
                                  </a:rPr>
                                  <m:t>)</m:t>
                                </m:r>
                              </m:sup>
                            </m:sSup>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2</m:t>
                                </m:r>
                              </m:sub>
                            </m:sSub>
                            <m:d>
                              <m:dPr>
                                <m:ctrlPr>
                                  <a:rPr lang="en-US" altLang="zh-CN" sz="2700" b="0" i="1" smtClean="0">
                                    <a:latin typeface="Cambria Math" panose="02040503050406030204" charset="0"/>
                                    <a:ea typeface="Cambria Math" panose="02040503050406030204" charset="0"/>
                                  </a:rPr>
                                </m:ctrlPr>
                              </m:dPr>
                              <m:e>
                                <m:r>
                                  <a:rPr lang="en-US" altLang="zh-CN" sz="2700" b="0" i="1" dirty="0" smtClean="0">
                                    <a:latin typeface="Cambria Math" panose="02040503050406030204" charset="0"/>
                                    <a:ea typeface="楷体" panose="02010609060101010101" pitchFamily="49" charset="-122"/>
                                  </a:rPr>
                                  <m:t>𝑡</m:t>
                                </m:r>
                                <m:r>
                                  <a:rPr lang="en-US" altLang="zh-CN" sz="2700" b="0" i="1" dirty="0" smtClean="0">
                                    <a:latin typeface="Cambria Math" panose="02040503050406030204" charset="0"/>
                                    <a:ea typeface="楷体" panose="02010609060101010101" pitchFamily="49" charset="-122"/>
                                  </a:rPr>
                                  <m:t>−</m:t>
                                </m:r>
                                <m:r>
                                  <a:rPr lang="en-US" altLang="zh-CN" sz="2700" b="0" i="1" dirty="0" smtClean="0">
                                    <a:latin typeface="Cambria Math" panose="02040503050406030204" charset="0"/>
                                    <a:ea typeface="楷体" panose="02010609060101010101" pitchFamily="49" charset="-122"/>
                                  </a:rPr>
                                  <m:t>𝑠</m:t>
                                </m:r>
                              </m:e>
                            </m:d>
                            <m:r>
                              <a:rPr lang="en-US" altLang="zh-CN" sz="2700" b="0" i="1" smtClean="0">
                                <a:latin typeface="Cambria Math" panose="02040503050406030204" charset="0"/>
                                <a:ea typeface="Cambria Math" panose="02040503050406030204" charset="0"/>
                              </a:rPr>
                              <m:t>𝑑𝑡𝑑𝑠</m:t>
                            </m:r>
                          </m:e>
                        </m:nary>
                      </m:e>
                    </m:nary>
                  </m:oMath>
                </a14:m>
                <a:endParaRPr lang="en-US" altLang="zh-CN" sz="2700" b="0" i="1" smtClean="0">
                  <a:latin typeface="Cambria Math" panose="02040503050406030204" charset="0"/>
                  <a:ea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276350" y="2660015"/>
                <a:ext cx="9244330" cy="63754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276350" y="3244215"/>
                <a:ext cx="6248400" cy="637540"/>
              </a:xfrm>
              <a:prstGeom prst="rect">
                <a:avLst/>
              </a:prstGeom>
              <a:noFill/>
            </p:spPr>
            <p:txBody>
              <a:bodyPr wrap="square" rtlCol="0" anchor="t">
                <a:spAutoFit/>
              </a:bodyPr>
              <a:p>
                <a:r>
                  <a:rPr lang="en-US" altLang="zh-CN" sz="2700" smtClean="0">
                    <a:latin typeface="Cambria Math" panose="02040503050406030204" charset="0"/>
                    <a:ea typeface="Cambria Math" panose="02040503050406030204" charset="0"/>
                  </a:rPr>
                  <a:t> </a:t>
                </a:r>
                <a14:m>
                  <m:oMath xmlns:m="http://schemas.openxmlformats.org/officeDocument/2006/math">
                    <m:r>
                      <a:rPr lang="en-US" altLang="zh-CN" sz="2700" b="0" i="1" smtClean="0">
                        <a:latin typeface="Cambria Math" panose="02040503050406030204" charset="0"/>
                        <a:ea typeface="Cambria Math" panose="02040503050406030204" charset="0"/>
                      </a:rPr>
                      <m:t>=</m:t>
                    </m:r>
                    <m:nary>
                      <m:naryPr>
                        <m:ctrlPr>
                          <a:rPr lang="en-US" altLang="zh-CN" sz="2700" i="1">
                            <a:latin typeface="Cambria Math" panose="02040503050406030204" charset="0"/>
                            <a:ea typeface="Cambria Math" panose="02040503050406030204" charset="0"/>
                          </a:rPr>
                        </m:ctrlPr>
                      </m:naryPr>
                      <m:sub>
                        <m:r>
                          <m:rPr>
                            <m:brk m:alnAt="23"/>
                          </m:rP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m:t>
                        </m:r>
                      </m:sub>
                      <m:sup>
                        <m:r>
                          <a:rPr lang="en-US" altLang="zh-CN" sz="2700" i="1">
                            <a:latin typeface="Cambria Math" panose="02040503050406030204" charset="0"/>
                            <a:ea typeface="Cambria Math" panose="02040503050406030204" charset="0"/>
                          </a:rPr>
                          <m:t>+∞</m:t>
                        </m:r>
                      </m:sup>
                      <m:e>
                        <m:sSup>
                          <m:sSupPr>
                            <m:ctrlPr>
                              <a:rPr lang="en-US" altLang="zh-CN" sz="2700" i="1">
                                <a:solidFill>
                                  <a:schemeClr val="tx1"/>
                                </a:solidFill>
                                <a:latin typeface="Cambria Math" panose="02040503050406030204" charset="0"/>
                                <a:ea typeface="Cambria Math" panose="02040503050406030204" charset="0"/>
                              </a:rPr>
                            </m:ctrlPr>
                          </m:sSupPr>
                          <m:e>
                            <m:r>
                              <a:rPr lang="en-US" altLang="zh-CN" sz="2700" i="1">
                                <a:solidFill>
                                  <a:schemeClr val="tx1"/>
                                </a:solidFill>
                                <a:latin typeface="Cambria Math" panose="02040503050406030204" charset="0"/>
                                <a:ea typeface="Cambria Math" panose="02040503050406030204" charset="0"/>
                              </a:rPr>
                              <m:t>𝑒</m:t>
                            </m:r>
                          </m:e>
                          <m:sup>
                            <m:r>
                              <a:rPr lang="en-US" altLang="zh-CN" sz="2700" b="0" i="1" smtClean="0">
                                <a:solidFill>
                                  <a:schemeClr val="tx1"/>
                                </a:solidFill>
                                <a:latin typeface="Cambria Math" panose="02040503050406030204" charset="0"/>
                                <a:ea typeface="Cambria Math" panose="02040503050406030204" charset="0"/>
                              </a:rPr>
                              <m:t>−</m:t>
                            </m:r>
                            <m:r>
                              <a:rPr lang="en-US" altLang="zh-CN" sz="2700" i="1">
                                <a:solidFill>
                                  <a:schemeClr val="tx1"/>
                                </a:solidFill>
                                <a:latin typeface="Cambria Math" panose="02040503050406030204" charset="0"/>
                                <a:ea typeface="Cambria Math" panose="02040503050406030204" charset="0"/>
                              </a:rPr>
                              <m:t>𝑖</m:t>
                            </m:r>
                            <m:r>
                              <a:rPr lang="zh-CN" altLang="en-US" sz="2700" i="1">
                                <a:solidFill>
                                  <a:schemeClr val="tx1"/>
                                </a:solidFill>
                                <a:latin typeface="Cambria Math" panose="02040503050406030204" charset="0"/>
                                <a:ea typeface="Cambria Math" panose="02040503050406030204" charset="0"/>
                              </a:rPr>
                              <m:t>𝜔</m:t>
                            </m:r>
                            <m:r>
                              <a:rPr lang="en-US" altLang="zh-CN" sz="2700" i="1">
                                <a:solidFill>
                                  <a:schemeClr val="tx1"/>
                                </a:solidFill>
                                <a:latin typeface="Cambria Math" panose="02040503050406030204" charset="0"/>
                                <a:ea typeface="Cambria Math" panose="02040503050406030204" charset="0"/>
                              </a:rPr>
                              <m:t>𝑠</m:t>
                            </m:r>
                          </m:sup>
                        </m:sSup>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1</m:t>
                            </m:r>
                          </m:sub>
                        </m:sSub>
                        <m:d>
                          <m:dPr>
                            <m:ctrlPr>
                              <a:rPr lang="en-US" altLang="zh-CN" sz="2700" b="0" i="1" smtClean="0">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𝑠</m:t>
                            </m:r>
                          </m:e>
                        </m:d>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𝐹</m:t>
                            </m:r>
                          </m:e>
                          <m:sub>
                            <m:r>
                              <a:rPr lang="en-US" altLang="zh-CN" sz="2700" b="0" i="1" smtClean="0">
                                <a:latin typeface="Cambria Math" panose="02040503050406030204" charset="0"/>
                                <a:ea typeface="Cambria Math" panose="02040503050406030204" charset="0"/>
                              </a:rPr>
                              <m:t>2</m:t>
                            </m:r>
                          </m:sub>
                        </m:sSub>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𝑑𝑠</m:t>
                        </m:r>
                      </m:e>
                    </m:nary>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𝑅𝐻𝑆</m:t>
                    </m:r>
                  </m:oMath>
                </a14:m>
                <a:endParaRPr lang="en-US" altLang="zh-CN" sz="2700" b="0" i="1" smtClean="0">
                  <a:latin typeface="Cambria Math" panose="02040503050406030204" charset="0"/>
                  <a:ea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276350" y="3244215"/>
                <a:ext cx="6248400" cy="6375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96900" y="3931285"/>
                <a:ext cx="8063865" cy="938530"/>
              </a:xfrm>
              <a:prstGeom prst="rect">
                <a:avLst/>
              </a:prstGeom>
              <a:noFill/>
            </p:spPr>
            <p:txBody>
              <a:bodyPr wrap="square" rtlCol="0" anchor="t">
                <a:spAutoFit/>
              </a:bodyPr>
              <a:p>
                <a:r>
                  <a:rPr lang="en-US" altLang="zh-CN" sz="2700" dirty="0">
                    <a:solidFill>
                      <a:srgbClr val="FF0000"/>
                    </a:solidFill>
                    <a:latin typeface="楷体" panose="02010609060101010101" pitchFamily="49" charset="-122"/>
                    <a:ea typeface="楷体" panose="02010609060101010101" pitchFamily="49" charset="-122"/>
                    <a:sym typeface="+mn-ea"/>
                  </a:rPr>
                  <a:t>(</a:t>
                </a:r>
                <a:r>
                  <a:rPr lang="zh-CN" altLang="en-US" sz="2700" dirty="0">
                    <a:solidFill>
                      <a:srgbClr val="FF0000"/>
                    </a:solidFill>
                    <a:latin typeface="楷体" panose="02010609060101010101" pitchFamily="49" charset="-122"/>
                    <a:ea typeface="楷体" panose="02010609060101010101" pitchFamily="49" charset="-122"/>
                    <a:sym typeface="+mn-ea"/>
                  </a:rPr>
                  <a:t>对应</a:t>
                </a:r>
                <a:r>
                  <a:rPr lang="en-US" altLang="zh-CN" sz="2700" dirty="0">
                    <a:solidFill>
                      <a:srgbClr val="FF0000"/>
                    </a:solidFill>
                    <a:latin typeface="楷体" panose="02010609060101010101" pitchFamily="49" charset="-122"/>
                    <a:ea typeface="楷体" panose="02010609060101010101" pitchFamily="49" charset="-122"/>
                    <a:sym typeface="+mn-ea"/>
                  </a:rPr>
                  <a:t>):</a:t>
                </a:r>
                <a14:m>
                  <m:oMath xmlns:m="http://schemas.openxmlformats.org/officeDocument/2006/math">
                    <m:sSup>
                      <m:sSupPr>
                        <m:ctrlPr>
                          <a:rPr lang="en-US" altLang="zh-CN" sz="2700" b="0" i="1" smtClean="0">
                            <a:latin typeface="Cambria Math" panose="02040503050406030204" charset="0"/>
                            <a:ea typeface="Cambria Math" panose="02040503050406030204" charset="0"/>
                            <a:cs typeface="Cambria Math" panose="02040503050406030204" charset="0"/>
                          </a:rPr>
                        </m:ctrlPr>
                      </m:sSupPr>
                      <m:e>
                        <m:r>
                          <a:rPr lang="en-US" altLang="zh-CN" sz="2700" b="0" i="1" smtClean="0">
                            <a:latin typeface="Cambria Math" panose="02040503050406030204" charset="0"/>
                            <a:ea typeface="Cambria Math" panose="02040503050406030204" charset="0"/>
                          </a:rPr>
                          <m:t>ℱ</m:t>
                        </m:r>
                      </m:e>
                      <m:sup>
                        <m:r>
                          <a:rPr lang="en-US" altLang="zh-CN" sz="2700" b="0" i="1" smtClean="0">
                            <a:latin typeface="Cambria Math" panose="02040503050406030204" charset="0"/>
                            <a:ea typeface="Cambria Math" panose="02040503050406030204" charset="0"/>
                            <a:cs typeface="Cambria Math" panose="02040503050406030204" charset="0"/>
                          </a:rPr>
                          <m:t>−</m:t>
                        </m:r>
                        <m:r>
                          <a:rPr lang="en-US" altLang="zh-CN" sz="2700" b="0" i="1" smtClean="0">
                            <a:latin typeface="Cambria Math" panose="02040503050406030204" charset="0"/>
                            <a:ea typeface="Cambria Math" panose="02040503050406030204" charset="0"/>
                            <a:cs typeface="Cambria Math" panose="02040503050406030204" charset="0"/>
                          </a:rPr>
                          <m:t>1</m:t>
                        </m:r>
                      </m:sup>
                    </m:sSup>
                    <m:r>
                      <a:rPr lang="en-US" altLang="zh-CN" sz="2700" b="0" i="1" smtClean="0">
                        <a:latin typeface="Cambria Math" panose="02040503050406030204" charset="0"/>
                        <a:ea typeface="Cambria Math" panose="02040503050406030204" charset="0"/>
                        <a:cs typeface="Cambria Math" panose="02040503050406030204" charset="0"/>
                      </a:rPr>
                      <m:t>[</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𝐹</m:t>
                        </m:r>
                      </m:e>
                      <m:sub>
                        <m:r>
                          <a:rPr lang="en-US" altLang="zh-CN" sz="2700" b="0" i="1" smtClean="0">
                            <a:latin typeface="Cambria Math" panose="02040503050406030204" charset="0"/>
                            <a:ea typeface="Cambria Math" panose="02040503050406030204" charset="0"/>
                          </a:rPr>
                          <m:t>1</m:t>
                        </m:r>
                      </m:sub>
                    </m:sSub>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𝐹</m:t>
                        </m:r>
                      </m:e>
                      <m:sub>
                        <m:r>
                          <a:rPr lang="en-US" altLang="zh-CN" sz="2700" b="0" i="1" smtClean="0">
                            <a:latin typeface="Cambria Math" panose="02040503050406030204" charset="0"/>
                            <a:ea typeface="Cambria Math" panose="02040503050406030204" charset="0"/>
                          </a:rPr>
                          <m:t>2</m:t>
                        </m:r>
                      </m:sub>
                    </m:sSub>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1</m:t>
                        </m:r>
                      </m:sub>
                    </m:sSub>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sSub>
                      <m:sSubPr>
                        <m:ctrlPr>
                          <a:rPr lang="en-US" altLang="zh-CN" sz="2700" b="0" i="1" smtClean="0">
                            <a:latin typeface="Cambria Math" panose="02040503050406030204" charset="0"/>
                            <a:ea typeface="Cambria Math" panose="02040503050406030204" charset="0"/>
                          </a:rPr>
                        </m:ctrlPr>
                      </m:sSubPr>
                      <m:e>
                        <m:r>
                          <a:rPr lang="en-US" altLang="zh-CN" sz="2700" b="0" i="1" smtClean="0">
                            <a:latin typeface="Cambria Math" panose="02040503050406030204" charset="0"/>
                            <a:ea typeface="Cambria Math" panose="02040503050406030204" charset="0"/>
                          </a:rPr>
                          <m:t>𝑓</m:t>
                        </m:r>
                      </m:e>
                      <m:sub>
                        <m:r>
                          <a:rPr lang="en-US" altLang="zh-CN" sz="2700" b="0" i="1" smtClean="0">
                            <a:latin typeface="Cambria Math" panose="02040503050406030204" charset="0"/>
                            <a:ea typeface="Cambria Math" panose="02040503050406030204" charset="0"/>
                          </a:rPr>
                          <m:t>2</m:t>
                        </m:r>
                      </m:sub>
                    </m:sSub>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𝑡</m:t>
                    </m:r>
                    <m:r>
                      <a:rPr lang="en-US" altLang="zh-CN" sz="2700" b="0" i="1" smtClean="0">
                        <a:latin typeface="Cambria Math" panose="02040503050406030204" charset="0"/>
                        <a:ea typeface="Cambria Math" panose="02040503050406030204" charset="0"/>
                      </a:rPr>
                      <m:t>)</m:t>
                    </m:r>
                  </m:oMath>
                </a14:m>
                <a:r>
                  <a:rPr lang="zh-CN" altLang="en-US" sz="2700" dirty="0">
                    <a:latin typeface="楷体" panose="02010609060101010101" pitchFamily="49" charset="-122"/>
                    <a:ea typeface="楷体" panose="02010609060101010101" pitchFamily="49" charset="-122"/>
                    <a:sym typeface="+mn-ea"/>
                  </a:rPr>
                  <a:t> </a:t>
                </a:r>
                <a:endParaRPr lang="zh-CN" altLang="en-US" sz="2700" dirty="0">
                  <a:latin typeface="楷体" panose="02010609060101010101" pitchFamily="49" charset="-122"/>
                  <a:ea typeface="楷体" panose="02010609060101010101" pitchFamily="49" charset="-122"/>
                </a:endParaRPr>
              </a:p>
              <a:p>
                <a:endParaRPr lang="en-US" altLang="zh-CN" sz="2700" dirty="0">
                  <a:solidFill>
                    <a:srgbClr val="FF0000"/>
                  </a:solidFill>
                  <a:latin typeface="楷体" panose="02010609060101010101" pitchFamily="49" charset="-122"/>
                  <a:ea typeface="楷体" panose="02010609060101010101" pitchFamily="49"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596900" y="3931285"/>
                <a:ext cx="8063865" cy="93853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122036" y="395442"/>
                <a:ext cx="8636635" cy="1079078"/>
              </a:xfrm>
              <a:prstGeom prst="rect">
                <a:avLst/>
              </a:prstGeom>
              <a:noFill/>
            </p:spPr>
            <p:txBody>
              <a:bodyPr wrap="square" rtlCol="0">
                <a:spAutoFit/>
              </a:bodyPr>
              <a:lstStyle/>
              <a:p>
                <a14:m>
                  <m:oMath xmlns:m="http://schemas.openxmlformats.org/officeDocument/2006/math">
                    <m:r>
                      <a:rPr lang="en-US" altLang="zh-CN" sz="3000" b="0" i="1" smtClean="0">
                        <a:latin typeface="Cambria Math" panose="02040503050406030204" charset="0"/>
                        <a:ea typeface="楷体" panose="02010609060101010101" pitchFamily="49" charset="-122"/>
                        <a:cs typeface="Cambria Math" panose="02040503050406030204" charset="0"/>
                      </a:rPr>
                      <m:t>𝐸𝑔</m:t>
                    </m:r>
                    <m:r>
                      <a:rPr lang="en-US" altLang="zh-CN" sz="3000" b="0" i="1" smtClean="0">
                        <a:latin typeface="Cambria Math" panose="02040503050406030204" charset="0"/>
                        <a:ea typeface="楷体" panose="02010609060101010101" pitchFamily="49" charset="-122"/>
                        <a:cs typeface="Cambria Math" panose="02040503050406030204" charset="0"/>
                      </a:rPr>
                      <m:t>:</m:t>
                    </m:r>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MS Mincho" panose="02020609040205080304" charset="-128"/>
                            <a:cs typeface="Cambria Math" panose="02040503050406030204" charset="0"/>
                          </a:rPr>
                          <m:t>1</m:t>
                        </m:r>
                      </m:sub>
                    </m:sSub>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𝑡</m:t>
                    </m:r>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𝐴</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𝑒</m:t>
                        </m:r>
                      </m:e>
                      <m:sup>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MS Mincho" panose="02020609040205080304" charset="-128"/>
                            <a:cs typeface="Cambria Math" panose="02040503050406030204" charset="0"/>
                          </a:rPr>
                          <m:t>𝛼</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𝑡</m:t>
                            </m:r>
                          </m:e>
                          <m:sup>
                            <m:r>
                              <a:rPr lang="en-US" altLang="zh-CN" sz="3000" i="1">
                                <a:latin typeface="Cambria Math" panose="02040503050406030204" charset="0"/>
                                <a:ea typeface="MS Mincho" panose="02020609040205080304" charset="-128"/>
                                <a:cs typeface="Cambria Math" panose="02040503050406030204" charset="0"/>
                              </a:rPr>
                              <m:t>2</m:t>
                            </m:r>
                          </m:sup>
                        </m:sSup>
                      </m:sup>
                    </m:sSup>
                    <m:r>
                      <a:rPr lang="en-US" altLang="zh-CN" sz="3000" i="1">
                        <a:latin typeface="Cambria Math" panose="02040503050406030204" charset="0"/>
                        <a:ea typeface="MS Mincho" panose="02020609040205080304" charset="-128"/>
                        <a:cs typeface="Cambria Math" panose="02040503050406030204" charset="0"/>
                      </a:rPr>
                      <m:t>,</m:t>
                    </m:r>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MS Mincho" panose="02020609040205080304" charset="-128"/>
                            <a:cs typeface="Cambria Math" panose="02040503050406030204" charset="0"/>
                          </a:rPr>
                          <m:t>2</m:t>
                        </m:r>
                      </m:sub>
                    </m:sSub>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𝑡</m:t>
                    </m:r>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𝐵</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𝑒</m:t>
                        </m:r>
                      </m:e>
                      <m:sup>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MS Mincho" panose="02020609040205080304" charset="-128"/>
                            <a:cs typeface="Cambria Math" panose="02040503050406030204" charset="0"/>
                          </a:rPr>
                          <m:t>𝛽</m:t>
                        </m:r>
                        <m:sSup>
                          <m:sSupPr>
                            <m:ctrlPr>
                              <a:rPr lang="en-US" altLang="zh-CN" sz="3000" i="1">
                                <a:latin typeface="Cambria Math" panose="02040503050406030204" charset="0"/>
                                <a:ea typeface="楷体" panose="02010609060101010101" pitchFamily="49" charset="-122"/>
                                <a:cs typeface="Cambria Math" panose="02040503050406030204" charset="0"/>
                              </a:rPr>
                            </m:ctrlPr>
                          </m:sSupPr>
                          <m:e>
                            <m:r>
                              <a:rPr lang="en-US" altLang="zh-CN" sz="3000" i="1">
                                <a:latin typeface="Cambria Math" panose="02040503050406030204" charset="0"/>
                                <a:ea typeface="楷体" panose="02010609060101010101" pitchFamily="49" charset="-122"/>
                                <a:cs typeface="Cambria Math" panose="02040503050406030204" charset="0"/>
                              </a:rPr>
                              <m:t>𝑡</m:t>
                            </m:r>
                          </m:e>
                          <m:sup>
                            <m:r>
                              <a:rPr lang="en-US" altLang="zh-CN" sz="3000" i="1">
                                <a:latin typeface="Cambria Math" panose="02040503050406030204" charset="0"/>
                                <a:ea typeface="MS Mincho" panose="02020609040205080304" charset="-128"/>
                                <a:cs typeface="Cambria Math" panose="02040503050406030204" charset="0"/>
                              </a:rPr>
                              <m:t>2</m:t>
                            </m:r>
                          </m:sup>
                        </m:sSup>
                      </m:sup>
                    </m:sSup>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𝐴</m:t>
                    </m:r>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𝐵</m:t>
                    </m:r>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MS Mincho" panose="02020609040205080304" charset="-128"/>
                        <a:cs typeface="Cambria Math" panose="02040503050406030204" charset="0"/>
                      </a:rPr>
                      <m:t>𝛼</m:t>
                    </m:r>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MS Mincho" panose="02020609040205080304" charset="-128"/>
                        <a:cs typeface="Cambria Math" panose="02040503050406030204" charset="0"/>
                      </a:rPr>
                      <m:t>𝛽</m:t>
                    </m:r>
                    <m:r>
                      <a:rPr lang="en-US" altLang="zh-CN" sz="3000" i="1">
                        <a:latin typeface="Cambria Math" panose="02040503050406030204" charset="0"/>
                        <a:ea typeface="MS Mincho" panose="02020609040205080304" charset="-128"/>
                        <a:cs typeface="Cambria Math" panose="02040503050406030204" charset="0"/>
                      </a:rPr>
                      <m:t>&gt;</m:t>
                    </m:r>
                    <m:r>
                      <a:rPr lang="en-US" altLang="zh-CN" sz="3000" i="1">
                        <a:latin typeface="Cambria Math" panose="02040503050406030204" charset="0"/>
                        <a:ea typeface="MS Mincho" panose="02020609040205080304" charset="-128"/>
                        <a:cs typeface="Cambria Math" panose="02040503050406030204" charset="0"/>
                      </a:rPr>
                      <m:t>0</m:t>
                    </m:r>
                    <m:r>
                      <a:rPr lang="en-US" altLang="zh-CN" sz="3000" i="1">
                        <a:latin typeface="Cambria Math" panose="02040503050406030204" charset="0"/>
                        <a:ea typeface="MS Mincho" panose="02020609040205080304" charset="-128"/>
                        <a:cs typeface="Cambria Math" panose="02040503050406030204" charset="0"/>
                      </a:rPr>
                      <m:t>)</m:t>
                    </m:r>
                  </m:oMath>
                </a14:m>
                <a:r>
                  <a:rPr lang="en-US" altLang="zh-CN" sz="3000" dirty="0">
                    <a:latin typeface="楷体" panose="02010609060101010101" pitchFamily="49" charset="-122"/>
                    <a:ea typeface="楷体" panose="02010609060101010101" pitchFamily="49" charset="-122"/>
                    <a:cs typeface="楷体" panose="02010609060101010101" pitchFamily="49" charset="-122"/>
                  </a:rPr>
                  <a:t>,</a:t>
                </a:r>
                <a:r>
                  <a:rPr lang="zh-CN" altLang="en-US" sz="3000" dirty="0">
                    <a:latin typeface="楷体" panose="02010609060101010101" pitchFamily="49" charset="-122"/>
                    <a:ea typeface="楷体" panose="02010609060101010101" pitchFamily="49" charset="-122"/>
                    <a:cs typeface="楷体" panose="02010609060101010101" pitchFamily="49" charset="-122"/>
                  </a:rPr>
                  <a:t>求</a:t>
                </a:r>
                <a14:m>
                  <m:oMath xmlns:m="http://schemas.openxmlformats.org/officeDocument/2006/math">
                    <m:r>
                      <a:rPr lang="en-US" altLang="zh-CN" sz="3000" i="1">
                        <a:latin typeface="Cambria Math" panose="02040503050406030204" charset="0"/>
                        <a:ea typeface="MS Mincho" panose="02020609040205080304" charset="-128"/>
                        <a:cs typeface="Cambria Math" panose="02040503050406030204" charset="0"/>
                      </a:rPr>
                      <m:t>ℱ</m:t>
                    </m:r>
                    <m:r>
                      <a:rPr lang="en-US" altLang="zh-CN" sz="3000" i="1">
                        <a:latin typeface="Cambria Math" panose="02040503050406030204" charset="0"/>
                        <a:ea typeface="MS Mincho" panose="02020609040205080304" charset="-128"/>
                        <a:cs typeface="Cambria Math" panose="02040503050406030204" charset="0"/>
                      </a:rPr>
                      <m:t>[</m:t>
                    </m:r>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MS Mincho" panose="02020609040205080304" charset="-128"/>
                            <a:cs typeface="Cambria Math" panose="02040503050406030204" charset="0"/>
                          </a:rPr>
                          <m:t>1</m:t>
                        </m:r>
                      </m:sub>
                    </m:sSub>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𝑡</m:t>
                    </m:r>
                    <m:r>
                      <a:rPr lang="en-US" altLang="zh-CN" sz="3000" i="1">
                        <a:latin typeface="Cambria Math" panose="02040503050406030204" charset="0"/>
                        <a:ea typeface="MS Mincho" panose="02020609040205080304" charset="-128"/>
                        <a:cs typeface="Cambria Math" panose="02040503050406030204" charset="0"/>
                      </a:rPr>
                      <m:t>)∗</m:t>
                    </m:r>
                    <m:sSub>
                      <m:sSubPr>
                        <m:ctrlPr>
                          <a:rPr lang="en-US" altLang="zh-CN" sz="3000" i="1">
                            <a:latin typeface="Cambria Math" panose="02040503050406030204" charset="0"/>
                            <a:ea typeface="楷体" panose="02010609060101010101" pitchFamily="49" charset="-122"/>
                            <a:cs typeface="Cambria Math" panose="02040503050406030204" charset="0"/>
                          </a:rPr>
                        </m:ctrlPr>
                      </m:sSubPr>
                      <m:e>
                        <m:r>
                          <a:rPr lang="en-US" altLang="zh-CN" sz="3000" i="1">
                            <a:latin typeface="Cambria Math" panose="02040503050406030204" charset="0"/>
                            <a:ea typeface="楷体" panose="02010609060101010101" pitchFamily="49" charset="-122"/>
                            <a:cs typeface="Cambria Math" panose="02040503050406030204" charset="0"/>
                          </a:rPr>
                          <m:t>𝑓</m:t>
                        </m:r>
                      </m:e>
                      <m:sub>
                        <m:r>
                          <a:rPr lang="en-US" altLang="zh-CN" sz="3000" i="1">
                            <a:latin typeface="Cambria Math" panose="02040503050406030204" charset="0"/>
                            <a:ea typeface="MS Mincho" panose="02020609040205080304" charset="-128"/>
                            <a:cs typeface="Cambria Math" panose="02040503050406030204" charset="0"/>
                          </a:rPr>
                          <m:t>2</m:t>
                        </m:r>
                      </m:sub>
                    </m:sSub>
                    <m:r>
                      <a:rPr lang="en-US" altLang="zh-CN" sz="3000" i="1">
                        <a:latin typeface="Cambria Math" panose="02040503050406030204" charset="0"/>
                        <a:ea typeface="MS Mincho" panose="02020609040205080304" charset="-128"/>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𝑡</m:t>
                    </m:r>
                    <m:r>
                      <a:rPr lang="en-US" altLang="zh-CN" sz="3000" i="1">
                        <a:latin typeface="Cambria Math" panose="02040503050406030204" charset="0"/>
                        <a:ea typeface="MS Mincho" panose="02020609040205080304" charset="-128"/>
                        <a:cs typeface="Cambria Math" panose="02040503050406030204" charset="0"/>
                      </a:rPr>
                      <m:t>)]</m:t>
                    </m:r>
                  </m:oMath>
                </a14:m>
                <a:endParaRPr lang="zh-CN" altLang="en-US" sz="30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122036" y="395442"/>
                <a:ext cx="8636635" cy="1079078"/>
              </a:xfrm>
              <a:prstGeom prst="rect">
                <a:avLst/>
              </a:prstGeom>
              <a:blipFill rotWithShape="1">
                <a:blip r:embed="rId1"/>
                <a:stretch>
                  <a:fillRect l="-1" t="-44" r="1" b="5"/>
                </a:stretch>
              </a:blipFill>
            </p:spPr>
            <p:txBody>
              <a:bodyPr/>
              <a:lstStyle/>
              <a:p>
                <a:r>
                  <a:rPr lang="zh-CN" altLang="en-US">
                    <a:noFill/>
                  </a:rPr>
                  <a:t> </a:t>
                </a:r>
              </a:p>
            </p:txBody>
          </p:sp>
        </mc:Fallback>
      </mc:AlternateContent>
      <p:grpSp>
        <p:nvGrpSpPr>
          <p:cNvPr id="6" name="组合 5"/>
          <p:cNvGrpSpPr/>
          <p:nvPr/>
        </p:nvGrpSpPr>
        <p:grpSpPr>
          <a:xfrm>
            <a:off x="0" y="-53864"/>
            <a:ext cx="9088711" cy="516645"/>
            <a:chOff x="0" y="82323"/>
            <a:chExt cx="9088711" cy="516645"/>
          </a:xfrm>
        </p:grpSpPr>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文本框 8"/>
              <p:cNvSpPr txBox="1"/>
              <p:nvPr/>
            </p:nvSpPr>
            <p:spPr>
              <a:xfrm>
                <a:off x="121920" y="1516380"/>
                <a:ext cx="11165205" cy="655320"/>
              </a:xfrm>
              <a:prstGeom prst="rect">
                <a:avLst/>
              </a:prstGeom>
              <a:noFill/>
            </p:spPr>
            <p:txBody>
              <a:bodyPr wrap="square" rtlCol="0">
                <a:spAutoFit/>
              </a:bodyPr>
              <a:lstStyle/>
              <a:p>
                <a:r>
                  <a:rPr lang="zh-CN" altLang="en-US" sz="3000" dirty="0">
                    <a:latin typeface="楷体" panose="02010609060101010101" pitchFamily="49" charset="-122"/>
                    <a:ea typeface="楷体" panose="02010609060101010101" pitchFamily="49" charset="-122"/>
                    <a:cs typeface="楷体" panose="02010609060101010101" pitchFamily="49" charset="-122"/>
                  </a:rPr>
                  <a:t>解</a:t>
                </a:r>
                <a:r>
                  <a:rPr lang="en-US" altLang="zh-CN" sz="30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r>
                      <a:rPr lang="en-US" altLang="zh-CN" sz="2800" i="1">
                        <a:latin typeface="Cambria Math" panose="02040503050406030204" charset="0"/>
                        <a:ea typeface="MS Mincho" panose="02020609040205080304" charset="-128"/>
                        <a:cs typeface="Cambria Math" panose="02040503050406030204" charset="0"/>
                      </a:rPr>
                      <m:t>ℱ</m:t>
                    </m:r>
                    <m:d>
                      <m:dPr>
                        <m:begChr m:val="["/>
                        <m:endChr m:val="]"/>
                        <m:ctrlPr>
                          <a:rPr lang="en-US" altLang="zh-CN" sz="2800" i="1">
                            <a:latin typeface="Cambria Math" panose="02040503050406030204" charset="0"/>
                            <a:ea typeface="MS Mincho" panose="02020609040205080304" charset="-128"/>
                            <a:cs typeface="Cambria Math" panose="02040503050406030204" charset="0"/>
                          </a:rPr>
                        </m:ctrlPr>
                      </m:dPr>
                      <m:e>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i="1">
                                <a:latin typeface="Cambria Math" panose="02040503050406030204" charset="0"/>
                                <a:ea typeface="MS Mincho" panose="02020609040205080304" charset="-128"/>
                                <a:cs typeface="Cambria Math" panose="02040503050406030204" charset="0"/>
                              </a:rPr>
                              <m:t>1</m:t>
                            </m:r>
                          </m:sub>
                        </m:sSub>
                        <m:d>
                          <m:dPr>
                            <m:ctrlPr>
                              <a:rPr lang="en-US" altLang="zh-CN" sz="2800" i="1">
                                <a:latin typeface="Cambria Math" panose="02040503050406030204" charset="0"/>
                                <a:ea typeface="MS Mincho" panose="02020609040205080304" charset="-128"/>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r>
                          <a:rPr lang="en-US" altLang="zh-CN" sz="2800" i="1">
                            <a:latin typeface="Cambria Math" panose="02040503050406030204" charset="0"/>
                            <a:ea typeface="MS Mincho" panose="02020609040205080304" charset="-128"/>
                            <a:cs typeface="Cambria Math" panose="02040503050406030204" charset="0"/>
                          </a:rPr>
                          <m:t>∗</m:t>
                        </m:r>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i="1">
                                <a:latin typeface="Cambria Math" panose="02040503050406030204" charset="0"/>
                                <a:ea typeface="MS Mincho" panose="02020609040205080304" charset="-128"/>
                                <a:cs typeface="Cambria Math" panose="02040503050406030204" charset="0"/>
                              </a:rPr>
                              <m:t>2</m:t>
                            </m:r>
                          </m:sub>
                        </m:sSub>
                        <m:d>
                          <m:dPr>
                            <m:ctrlPr>
                              <a:rPr lang="en-US" altLang="zh-CN" sz="2800" i="1">
                                <a:latin typeface="Cambria Math" panose="02040503050406030204" charset="0"/>
                                <a:ea typeface="MS Mincho" panose="02020609040205080304" charset="-128"/>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e>
                    </m:d>
                    <m:r>
                      <a:rPr lang="en-US" altLang="zh-CN" sz="2800" b="0" i="1" smtClean="0">
                        <a:latin typeface="Cambria Math" panose="02040503050406030204" charset="0"/>
                        <a:ea typeface="MS Mincho" panose="02020609040205080304" charset="-128"/>
                        <a:cs typeface="Cambria Math" panose="02040503050406030204" charset="0"/>
                      </a:rPr>
                      <m:t>=</m:t>
                    </m:r>
                    <m:nary>
                      <m:naryPr>
                        <m:ctrlPr>
                          <a:rPr lang="en-US" altLang="zh-CN" sz="2800" b="0" i="1" smtClean="0">
                            <a:latin typeface="Cambria Math" panose="02040503050406030204" charset="0"/>
                            <a:ea typeface="MS Mincho" panose="02020609040205080304" charset="-128"/>
                          </a:rPr>
                        </m:ctrlPr>
                      </m:naryPr>
                      <m:sub>
                        <m:r>
                          <m:rPr>
                            <m:brk m:alnAt="23"/>
                          </m:rPr>
                          <a:rPr lang="en-US" altLang="zh-CN" sz="2800" b="0" i="1" smtClean="0">
                            <a:latin typeface="Cambria Math" panose="02040503050406030204" charset="0"/>
                            <a:ea typeface="MS Mincho" panose="02020609040205080304" charset="-128"/>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MS Mincho" panose="02020609040205080304" charset="-128"/>
                          </a:rPr>
                          <m:t>+</m:t>
                        </m:r>
                        <m:r>
                          <a:rPr lang="en-US" altLang="zh-CN" sz="2800" b="0" i="1" smtClean="0">
                            <a:latin typeface="Cambria Math" panose="02040503050406030204" charset="0"/>
                            <a:ea typeface="Cambria Math" panose="02040503050406030204" charset="0"/>
                          </a:rPr>
                          <m:t>∞</m:t>
                        </m:r>
                      </m:sup>
                      <m:e>
                        <m:r>
                          <a:rPr lang="en-US" altLang="zh-CN" sz="2800" b="0" i="1" smtClean="0">
                            <a:latin typeface="Cambria Math" panose="02040503050406030204" charset="0"/>
                            <a:ea typeface="MS Mincho" panose="02020609040205080304" charset="-128"/>
                          </a:rPr>
                          <m:t>[</m:t>
                        </m:r>
                        <m:nary>
                          <m:naryPr>
                            <m:ctrlPr>
                              <a:rPr lang="en-US" altLang="zh-CN" sz="2800" b="0" i="1" smtClean="0">
                                <a:latin typeface="Cambria Math" panose="02040503050406030204" charset="0"/>
                                <a:ea typeface="MS Mincho" panose="02020609040205080304" charset="-128"/>
                              </a:rPr>
                            </m:ctrlPr>
                          </m:naryPr>
                          <m:sub>
                            <m:r>
                              <m:rPr>
                                <m:brk m:alnAt="23"/>
                              </m:rPr>
                              <a:rPr lang="en-US" altLang="zh-CN" sz="2800" b="0" i="1" smtClean="0">
                                <a:latin typeface="Cambria Math" panose="02040503050406030204" charset="0"/>
                                <a:ea typeface="MS Mincho" panose="02020609040205080304" charset="-128"/>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MS Mincho" panose="02020609040205080304" charset="-128"/>
                              </a:rPr>
                              <m:t>+</m:t>
                            </m:r>
                            <m:r>
                              <a:rPr lang="en-US" altLang="zh-CN" sz="2800" b="0" i="1" smtClean="0">
                                <a:latin typeface="Cambria Math" panose="02040503050406030204" charset="0"/>
                                <a:ea typeface="Cambria Math" panose="02040503050406030204" charset="0"/>
                              </a:rPr>
                              <m:t>∞</m:t>
                            </m:r>
                          </m:sup>
                          <m:e>
                            <m:r>
                              <a:rPr lang="en-US" altLang="zh-CN" sz="2800" b="0" i="1" smtClean="0">
                                <a:latin typeface="Cambria Math" panose="02040503050406030204" charset="0"/>
                                <a:ea typeface="MS Mincho" panose="02020609040205080304" charset="-128"/>
                              </a:rPr>
                              <m:t>𝐴</m:t>
                            </m:r>
                            <m:sSup>
                              <m:sSupPr>
                                <m:ctrlPr>
                                  <a:rPr lang="en-US" altLang="zh-CN" sz="2800" i="1">
                                    <a:latin typeface="Cambria Math" panose="02040503050406030204" charset="0"/>
                                    <a:ea typeface="楷体" panose="02010609060101010101" pitchFamily="49" charset="-122"/>
                                    <a:cs typeface="Cambria Math" panose="02040503050406030204" charset="0"/>
                                  </a:rPr>
                                </m:ctrlPr>
                              </m:sSupPr>
                              <m:e>
                                <m:r>
                                  <a:rPr lang="en-US" altLang="zh-CN" sz="2800" i="1">
                                    <a:latin typeface="Cambria Math" panose="02040503050406030204" charset="0"/>
                                    <a:ea typeface="楷体" panose="02010609060101010101" pitchFamily="49" charset="-122"/>
                                    <a:cs typeface="Cambria Math" panose="02040503050406030204" charset="0"/>
                                  </a:rPr>
                                  <m:t>𝑒</m:t>
                                </m:r>
                              </m:e>
                              <m:sup>
                                <m:r>
                                  <a:rPr lang="en-US" altLang="zh-CN" sz="2800" i="1">
                                    <a:latin typeface="Cambria Math" panose="02040503050406030204" charset="0"/>
                                    <a:ea typeface="楷体" panose="02010609060101010101" pitchFamily="49" charset="-122"/>
                                    <a:cs typeface="Cambria Math" panose="02040503050406030204" charset="0"/>
                                  </a:rPr>
                                  <m:t>−</m:t>
                                </m:r>
                                <m:r>
                                  <a:rPr lang="en-US" altLang="zh-CN" sz="2800" i="1">
                                    <a:latin typeface="Cambria Math" panose="02040503050406030204" charset="0"/>
                                    <a:ea typeface="MS Mincho" panose="02020609040205080304" charset="-128"/>
                                    <a:cs typeface="Cambria Math" panose="02040503050406030204" charset="0"/>
                                  </a:rPr>
                                  <m:t>𝛼</m:t>
                                </m:r>
                                <m:sSup>
                                  <m:sSupPr>
                                    <m:ctrlPr>
                                      <a:rPr lang="en-US" altLang="zh-CN" sz="2800" i="1">
                                        <a:latin typeface="Cambria Math" panose="02040503050406030204" charset="0"/>
                                        <a:ea typeface="楷体" panose="02010609060101010101" pitchFamily="49" charset="-122"/>
                                        <a:cs typeface="Cambria Math" panose="02040503050406030204" charset="0"/>
                                      </a:rPr>
                                    </m:ctrlPr>
                                  </m:sSupPr>
                                  <m:e>
                                    <m:r>
                                      <a:rPr lang="zh-CN" altLang="en-US" sz="2800" i="1" smtClean="0">
                                        <a:latin typeface="Cambria Math" panose="02040503050406030204" charset="0"/>
                                        <a:ea typeface="楷体" panose="02010609060101010101" pitchFamily="49" charset="-122"/>
                                        <a:cs typeface="Cambria Math" panose="02040503050406030204" charset="0"/>
                                      </a:rPr>
                                      <m:t>𝜏</m:t>
                                    </m:r>
                                  </m:e>
                                  <m:sup>
                                    <m:r>
                                      <a:rPr lang="en-US" altLang="zh-CN" sz="2800" i="1">
                                        <a:latin typeface="Cambria Math" panose="02040503050406030204" charset="0"/>
                                        <a:ea typeface="MS Mincho" panose="02020609040205080304" charset="-128"/>
                                        <a:cs typeface="Cambria Math" panose="02040503050406030204" charset="0"/>
                                      </a:rPr>
                                      <m:t>2</m:t>
                                    </m:r>
                                  </m:sup>
                                </m:sSup>
                              </m:sup>
                            </m:sSup>
                            <m:r>
                              <a:rPr lang="en-US" altLang="zh-CN" sz="2800" i="1">
                                <a:latin typeface="Cambria Math" panose="02040503050406030204" charset="0"/>
                                <a:ea typeface="楷体" panose="02010609060101010101" pitchFamily="49" charset="-122"/>
                                <a:cs typeface="Cambria Math" panose="02040503050406030204" charset="0"/>
                              </a:rPr>
                              <m:t>𝐵</m:t>
                            </m:r>
                            <m:sSup>
                              <m:sSupPr>
                                <m:ctrlPr>
                                  <a:rPr lang="en-US" altLang="zh-CN" sz="2800" i="1">
                                    <a:latin typeface="Cambria Math" panose="02040503050406030204" charset="0"/>
                                    <a:ea typeface="楷体" panose="02010609060101010101" pitchFamily="49" charset="-122"/>
                                    <a:cs typeface="Cambria Math" panose="02040503050406030204" charset="0"/>
                                  </a:rPr>
                                </m:ctrlPr>
                              </m:sSupPr>
                              <m:e>
                                <m:r>
                                  <a:rPr lang="en-US" altLang="zh-CN" sz="2800" i="1">
                                    <a:latin typeface="Cambria Math" panose="02040503050406030204" charset="0"/>
                                    <a:ea typeface="楷体" panose="02010609060101010101" pitchFamily="49" charset="-122"/>
                                    <a:cs typeface="Cambria Math" panose="02040503050406030204" charset="0"/>
                                  </a:rPr>
                                  <m:t>𝑒</m:t>
                                </m:r>
                              </m:e>
                              <m:sup>
                                <m:r>
                                  <a:rPr lang="en-US" altLang="zh-CN" sz="2800" i="1">
                                    <a:latin typeface="Cambria Math" panose="02040503050406030204" charset="0"/>
                                    <a:ea typeface="MS Mincho" panose="02020609040205080304" charset="-128"/>
                                    <a:cs typeface="Cambria Math" panose="02040503050406030204" charset="0"/>
                                  </a:rPr>
                                  <m:t>−</m:t>
                                </m:r>
                                <m:r>
                                  <a:rPr lang="en-US" altLang="zh-CN" sz="2800" i="1">
                                    <a:latin typeface="Cambria Math" panose="02040503050406030204" charset="0"/>
                                    <a:ea typeface="MS Mincho" panose="02020609040205080304" charset="-128"/>
                                    <a:cs typeface="Cambria Math" panose="02040503050406030204" charset="0"/>
                                  </a:rPr>
                                  <m:t>𝛽</m:t>
                                </m:r>
                                <m:sSup>
                                  <m:sSupPr>
                                    <m:ctrlPr>
                                      <a:rPr lang="en-US" altLang="zh-CN" sz="2800" i="1">
                                        <a:latin typeface="Cambria Math" panose="02040503050406030204" charset="0"/>
                                        <a:ea typeface="楷体" panose="02010609060101010101" pitchFamily="49" charset="-122"/>
                                        <a:cs typeface="Cambria Math" panose="02040503050406030204" charset="0"/>
                                      </a:rPr>
                                    </m:ctrlPr>
                                  </m:sSupPr>
                                  <m:e>
                                    <m:r>
                                      <a:rPr lang="en-US" altLang="zh-CN" sz="2800" b="0" i="1" smtClean="0">
                                        <a:latin typeface="Cambria Math" panose="02040503050406030204" charset="0"/>
                                        <a:ea typeface="楷体" panose="02010609060101010101" pitchFamily="49" charset="-122"/>
                                        <a:cs typeface="Cambria Math" panose="02040503050406030204" charset="0"/>
                                      </a:rPr>
                                      <m:t>(</m:t>
                                    </m:r>
                                    <m:r>
                                      <a:rPr lang="en-US" altLang="zh-CN" sz="2800" i="1">
                                        <a:latin typeface="Cambria Math" panose="02040503050406030204" charset="0"/>
                                        <a:ea typeface="楷体" panose="02010609060101010101" pitchFamily="49" charset="-122"/>
                                        <a:cs typeface="Cambria Math" panose="02040503050406030204" charset="0"/>
                                      </a:rPr>
                                      <m:t>𝑡</m:t>
                                    </m:r>
                                    <m:r>
                                      <a:rPr lang="en-US" altLang="zh-CN" sz="2800" b="0" i="1" smtClean="0">
                                        <a:latin typeface="Cambria Math" panose="02040503050406030204" charset="0"/>
                                        <a:ea typeface="楷体" panose="02010609060101010101" pitchFamily="49" charset="-122"/>
                                        <a:cs typeface="Cambria Math" panose="02040503050406030204" charset="0"/>
                                      </a:rPr>
                                      <m:t>−</m:t>
                                    </m:r>
                                    <m:r>
                                      <a:rPr lang="zh-CN" altLang="en-US" sz="2800" b="0" i="1" smtClean="0">
                                        <a:latin typeface="Cambria Math" panose="02040503050406030204" charset="0"/>
                                        <a:ea typeface="楷体" panose="02010609060101010101" pitchFamily="49" charset="-122"/>
                                        <a:cs typeface="Cambria Math" panose="02040503050406030204" charset="0"/>
                                      </a:rPr>
                                      <m:t>𝜏</m:t>
                                    </m:r>
                                    <m:r>
                                      <a:rPr lang="en-US" altLang="zh-CN" sz="2800" b="0" i="1" smtClean="0">
                                        <a:latin typeface="Cambria Math" panose="02040503050406030204" charset="0"/>
                                        <a:ea typeface="楷体" panose="02010609060101010101" pitchFamily="49" charset="-122"/>
                                        <a:cs typeface="Cambria Math" panose="02040503050406030204" charset="0"/>
                                      </a:rPr>
                                      <m:t>)</m:t>
                                    </m:r>
                                  </m:e>
                                  <m:sup>
                                    <m:r>
                                      <a:rPr lang="en-US" altLang="zh-CN" sz="2800" i="1">
                                        <a:latin typeface="Cambria Math" panose="02040503050406030204" charset="0"/>
                                        <a:ea typeface="MS Mincho" panose="02020609040205080304" charset="-128"/>
                                        <a:cs typeface="Cambria Math" panose="02040503050406030204" charset="0"/>
                                      </a:rPr>
                                      <m:t>2</m:t>
                                    </m:r>
                                  </m:sup>
                                </m:sSup>
                              </m:sup>
                            </m:sSup>
                          </m:e>
                        </m:nary>
                        <m:r>
                          <a:rPr lang="en-US" altLang="zh-CN" sz="2800" b="0" i="1" smtClean="0">
                            <a:latin typeface="Cambria Math" panose="02040503050406030204" charset="0"/>
                            <a:ea typeface="MS Mincho" panose="02020609040205080304" charset="-128"/>
                          </a:rPr>
                          <m:t>]</m:t>
                        </m:r>
                        <m:sSup>
                          <m:sSupPr>
                            <m:ctrlPr>
                              <a:rPr lang="en-US" altLang="zh-CN" sz="2800" b="0" i="1" smtClean="0">
                                <a:latin typeface="Cambria Math" panose="02040503050406030204" charset="0"/>
                                <a:ea typeface="MS Mincho" panose="02020609040205080304" charset="-128"/>
                              </a:rPr>
                            </m:ctrlPr>
                          </m:sSupPr>
                          <m:e>
                            <m:r>
                              <a:rPr lang="en-US" altLang="zh-CN" sz="2800" b="0" i="1" smtClean="0">
                                <a:latin typeface="Cambria Math" panose="02040503050406030204" charset="0"/>
                                <a:ea typeface="MS Mincho" panose="02020609040205080304" charset="-128"/>
                              </a:rPr>
                              <m:t>𝑒</m:t>
                            </m:r>
                          </m:e>
                          <m:sup>
                            <m:r>
                              <a:rPr lang="en-US" altLang="zh-CN" sz="2800" b="0" i="1" smtClean="0">
                                <a:latin typeface="Cambria Math" panose="02040503050406030204" charset="0"/>
                                <a:ea typeface="MS Mincho" panose="02020609040205080304" charset="-128"/>
                              </a:rPr>
                              <m:t>−</m:t>
                            </m:r>
                            <m:r>
                              <a:rPr lang="en-US" altLang="zh-CN" sz="2800" b="0" i="1" smtClean="0">
                                <a:latin typeface="Cambria Math" panose="02040503050406030204" charset="0"/>
                                <a:ea typeface="MS Mincho" panose="02020609040205080304" charset="-128"/>
                              </a:rPr>
                              <m:t>𝑖</m:t>
                            </m:r>
                            <m:r>
                              <a:rPr lang="zh-CN" altLang="en-US" sz="2800" b="0" i="1" smtClean="0">
                                <a:latin typeface="Cambria Math" panose="02040503050406030204" charset="0"/>
                                <a:ea typeface="MS Mincho" panose="02020609040205080304" charset="-128"/>
                              </a:rPr>
                              <m:t>𝜔</m:t>
                            </m:r>
                            <m:r>
                              <a:rPr lang="en-US" altLang="zh-CN" sz="2800" b="0" i="1" smtClean="0">
                                <a:latin typeface="Cambria Math" panose="02040503050406030204" charset="0"/>
                                <a:ea typeface="MS Mincho" panose="02020609040205080304" charset="-128"/>
                              </a:rPr>
                              <m:t>𝑡</m:t>
                            </m:r>
                          </m:sup>
                        </m:sSup>
                      </m:e>
                    </m:nary>
                    <m:r>
                      <a:rPr lang="en-US" altLang="zh-CN" sz="2800" b="0" i="1" smtClean="0">
                        <a:latin typeface="Cambria Math" panose="02040503050406030204" charset="0"/>
                        <a:ea typeface="MS Mincho" panose="02020609040205080304" charset="-128"/>
                      </a:rPr>
                      <m:t>𝑑𝑡</m:t>
                    </m:r>
                  </m:oMath>
                </a14:m>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121920" y="1516380"/>
                <a:ext cx="11165205" cy="6553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22035" y="2260695"/>
                <a:ext cx="4449965" cy="982385"/>
              </a:xfrm>
              <a:prstGeom prst="rect">
                <a:avLst/>
              </a:prstGeom>
              <a:noFill/>
            </p:spPr>
            <p:txBody>
              <a:bodyPr wrap="square" rtlCol="0">
                <a:spAutoFit/>
              </a:bodyPr>
              <a:lstStyle/>
              <a:p>
                <a:r>
                  <a:rPr lang="zh-CN" altLang="en-US" sz="3000" dirty="0">
                    <a:latin typeface="楷体" panose="02010609060101010101" pitchFamily="49" charset="-122"/>
                    <a:ea typeface="楷体" panose="02010609060101010101" pitchFamily="49" charset="-122"/>
                    <a:cs typeface="楷体" panose="02010609060101010101" pitchFamily="49" charset="-122"/>
                  </a:rPr>
                  <a:t>另解</a:t>
                </a:r>
                <a:r>
                  <a:rPr lang="en-US" altLang="zh-CN" sz="30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r>
                      <a:rPr lang="en-US" altLang="zh-CN" sz="2800" i="1">
                        <a:latin typeface="Cambria Math" panose="02040503050406030204" charset="0"/>
                        <a:ea typeface="MS Mincho" panose="02020609040205080304" charset="-128"/>
                        <a:cs typeface="Cambria Math" panose="02040503050406030204" charset="0"/>
                      </a:rPr>
                      <m:t>ℱ</m:t>
                    </m:r>
                    <m:d>
                      <m:dPr>
                        <m:begChr m:val="["/>
                        <m:endChr m:val="]"/>
                        <m:ctrlPr>
                          <a:rPr lang="en-US" altLang="zh-CN" sz="2800" i="1">
                            <a:latin typeface="Cambria Math" panose="02040503050406030204" charset="0"/>
                            <a:ea typeface="MS Mincho" panose="02020609040205080304" charset="-128"/>
                            <a:cs typeface="Cambria Math" panose="02040503050406030204" charset="0"/>
                          </a:rPr>
                        </m:ctrlPr>
                      </m:dPr>
                      <m:e>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i="1">
                                <a:latin typeface="Cambria Math" panose="02040503050406030204" charset="0"/>
                                <a:ea typeface="MS Mincho" panose="02020609040205080304" charset="-128"/>
                                <a:cs typeface="Cambria Math" panose="02040503050406030204" charset="0"/>
                              </a:rPr>
                              <m:t>1</m:t>
                            </m:r>
                          </m:sub>
                        </m:sSub>
                        <m:d>
                          <m:dPr>
                            <m:ctrlPr>
                              <a:rPr lang="en-US" altLang="zh-CN" sz="2800" i="1">
                                <a:latin typeface="Cambria Math" panose="02040503050406030204" charset="0"/>
                                <a:ea typeface="MS Mincho" panose="02020609040205080304" charset="-128"/>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e>
                    </m:d>
                    <m:r>
                      <a:rPr lang="en-US" altLang="zh-CN" sz="2800" b="0" i="1" smtClean="0">
                        <a:latin typeface="Cambria Math" panose="02040503050406030204" charset="0"/>
                        <a:ea typeface="MS Mincho" panose="02020609040205080304" charset="-128"/>
                        <a:cs typeface="Cambria Math" panose="02040503050406030204" charset="0"/>
                      </a:rPr>
                      <m:t>=</m:t>
                    </m:r>
                    <m:r>
                      <a:rPr lang="en-US" altLang="zh-CN" sz="2800" b="0" i="1" smtClean="0">
                        <a:latin typeface="Cambria Math" panose="02040503050406030204" charset="0"/>
                        <a:ea typeface="MS Mincho" panose="02020609040205080304" charset="-128"/>
                        <a:cs typeface="Cambria Math" panose="02040503050406030204" charset="0"/>
                      </a:rPr>
                      <m:t>𝐴</m:t>
                    </m:r>
                    <m:rad>
                      <m:radPr>
                        <m:degHide m:val="on"/>
                        <m:ctrlPr>
                          <a:rPr lang="en-US" altLang="zh-CN" sz="2800" b="0" i="1" smtClean="0">
                            <a:latin typeface="Cambria Math" panose="02040503050406030204" charset="0"/>
                            <a:ea typeface="MS Mincho" panose="02020609040205080304" charset="-128"/>
                          </a:rPr>
                        </m:ctrlPr>
                      </m:radPr>
                      <m:deg/>
                      <m:e>
                        <m:f>
                          <m:fPr>
                            <m:ctrlPr>
                              <a:rPr lang="en-US" altLang="zh-CN" sz="2800" b="0" i="1" smtClean="0">
                                <a:latin typeface="Cambria Math" panose="02040503050406030204" charset="0"/>
                                <a:ea typeface="MS Mincho" panose="02020609040205080304" charset="-128"/>
                              </a:rPr>
                            </m:ctrlPr>
                          </m:fPr>
                          <m:num>
                            <m:r>
                              <a:rPr lang="zh-CN" altLang="en-US" sz="2800" b="0" i="1" smtClean="0">
                                <a:latin typeface="Cambria Math" panose="02040503050406030204" charset="0"/>
                                <a:ea typeface="MS Mincho" panose="02020609040205080304" charset="-128"/>
                              </a:rPr>
                              <m:t>𝜋</m:t>
                            </m:r>
                          </m:num>
                          <m:den>
                            <m:r>
                              <a:rPr lang="zh-CN" altLang="en-US" sz="2800" b="0" i="1" smtClean="0">
                                <a:latin typeface="Cambria Math" panose="02040503050406030204" charset="0"/>
                                <a:ea typeface="MS Mincho" panose="02020609040205080304" charset="-128"/>
                              </a:rPr>
                              <m:t>𝛼</m:t>
                            </m:r>
                          </m:den>
                        </m:f>
                      </m:e>
                    </m:rad>
                    <m:sSup>
                      <m:sSupPr>
                        <m:ctrlPr>
                          <a:rPr lang="en-US" altLang="zh-CN" sz="2800" b="0" i="1" smtClean="0">
                            <a:latin typeface="Cambria Math" panose="02040503050406030204" charset="0"/>
                            <a:ea typeface="MS Mincho" panose="02020609040205080304" charset="-128"/>
                          </a:rPr>
                        </m:ctrlPr>
                      </m:sSupPr>
                      <m:e>
                        <m:r>
                          <a:rPr lang="en-US" altLang="zh-CN" sz="2800" b="0" i="1" smtClean="0">
                            <a:latin typeface="Cambria Math" panose="02040503050406030204" charset="0"/>
                            <a:ea typeface="MS Mincho" panose="02020609040205080304" charset="-128"/>
                          </a:rPr>
                          <m:t>𝑒</m:t>
                        </m:r>
                      </m:e>
                      <m:sup>
                        <m:r>
                          <a:rPr lang="en-US" altLang="zh-CN" sz="2800" b="0" i="1" smtClean="0">
                            <a:latin typeface="Cambria Math" panose="02040503050406030204" charset="0"/>
                            <a:ea typeface="MS Mincho" panose="02020609040205080304" charset="-128"/>
                          </a:rPr>
                          <m:t>−</m:t>
                        </m:r>
                        <m:f>
                          <m:fPr>
                            <m:ctrlPr>
                              <a:rPr lang="en-US" altLang="zh-CN" sz="2800" b="0" i="1" smtClean="0">
                                <a:latin typeface="Cambria Math" panose="02040503050406030204" charset="0"/>
                                <a:ea typeface="MS Mincho" panose="02020609040205080304" charset="-128"/>
                              </a:rPr>
                            </m:ctrlPr>
                          </m:fPr>
                          <m:num>
                            <m:sSup>
                              <m:sSupPr>
                                <m:ctrlPr>
                                  <a:rPr lang="en-US" altLang="zh-CN" sz="2800" b="0" i="1" smtClean="0">
                                    <a:latin typeface="Cambria Math" panose="02040503050406030204" charset="0"/>
                                    <a:ea typeface="MS Mincho" panose="02020609040205080304" charset="-128"/>
                                  </a:rPr>
                                </m:ctrlPr>
                              </m:sSupPr>
                              <m:e>
                                <m:r>
                                  <a:rPr lang="zh-CN" altLang="en-US" sz="2800" b="0" i="1" smtClean="0">
                                    <a:latin typeface="Cambria Math" panose="02040503050406030204" charset="0"/>
                                    <a:ea typeface="MS Mincho" panose="02020609040205080304" charset="-128"/>
                                  </a:rPr>
                                  <m:t>𝜔</m:t>
                                </m:r>
                              </m:e>
                              <m:sup>
                                <m:r>
                                  <a:rPr lang="en-US" altLang="zh-CN" sz="2800" b="0" i="1" smtClean="0">
                                    <a:latin typeface="Cambria Math" panose="02040503050406030204" charset="0"/>
                                    <a:ea typeface="MS Mincho" panose="02020609040205080304" charset="-128"/>
                                  </a:rPr>
                                  <m:t>2</m:t>
                                </m:r>
                              </m:sup>
                            </m:sSup>
                          </m:num>
                          <m:den>
                            <m:r>
                              <a:rPr lang="en-US" altLang="zh-CN" sz="2800" b="0" i="1" smtClean="0">
                                <a:latin typeface="Cambria Math" panose="02040503050406030204" charset="0"/>
                                <a:ea typeface="MS Mincho" panose="02020609040205080304" charset="-128"/>
                              </a:rPr>
                              <m:t>4</m:t>
                            </m:r>
                            <m:r>
                              <a:rPr lang="zh-CN" altLang="en-US" sz="2800" b="0" i="1" smtClean="0">
                                <a:latin typeface="Cambria Math" panose="02040503050406030204" charset="0"/>
                                <a:ea typeface="MS Mincho" panose="02020609040205080304" charset="-128"/>
                              </a:rPr>
                              <m:t>𝛼</m:t>
                            </m:r>
                          </m:den>
                        </m:f>
                      </m:sup>
                    </m:sSup>
                  </m:oMath>
                </a14:m>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122035" y="2260695"/>
                <a:ext cx="4449965" cy="982385"/>
              </a:xfrm>
              <a:prstGeom prst="rect">
                <a:avLst/>
              </a:prstGeom>
              <a:blipFill rotWithShape="1">
                <a:blip r:embed="rId3"/>
                <a:stretch>
                  <a:fillRect l="-3" t="-10"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760782" y="2193742"/>
                <a:ext cx="4449965" cy="1051250"/>
              </a:xfrm>
              <a:prstGeom prst="rect">
                <a:avLst/>
              </a:prstGeom>
              <a:noFill/>
            </p:spPr>
            <p:txBody>
              <a:bodyPr wrap="square" rtlCol="0">
                <a:spAutoFit/>
              </a:bodyPr>
              <a:lstStyle/>
              <a:p>
                <a14:m>
                  <m:oMath xmlns:m="http://schemas.openxmlformats.org/officeDocument/2006/math">
                    <m:r>
                      <a:rPr lang="en-US" altLang="zh-CN" sz="2800" i="1" smtClean="0">
                        <a:latin typeface="Cambria Math" panose="02040503050406030204" charset="0"/>
                        <a:ea typeface="MS Mincho" panose="02020609040205080304" charset="-128"/>
                        <a:cs typeface="Cambria Math" panose="02040503050406030204" charset="0"/>
                      </a:rPr>
                      <m:t>ℱ</m:t>
                    </m:r>
                    <m:d>
                      <m:dPr>
                        <m:begChr m:val="["/>
                        <m:endChr m:val="]"/>
                        <m:ctrlPr>
                          <a:rPr lang="en-US" altLang="zh-CN" sz="2800" i="1">
                            <a:latin typeface="Cambria Math" panose="02040503050406030204" charset="0"/>
                            <a:ea typeface="MS Mincho" panose="02020609040205080304" charset="-128"/>
                            <a:cs typeface="Cambria Math" panose="02040503050406030204" charset="0"/>
                          </a:rPr>
                        </m:ctrlPr>
                      </m:dPr>
                      <m:e>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b="0" i="1" smtClean="0">
                                <a:latin typeface="Cambria Math" panose="02040503050406030204" charset="0"/>
                                <a:ea typeface="楷体" panose="02010609060101010101" pitchFamily="49" charset="-122"/>
                                <a:cs typeface="Cambria Math" panose="02040503050406030204" charset="0"/>
                              </a:rPr>
                              <m:t>2</m:t>
                            </m:r>
                          </m:sub>
                        </m:sSub>
                        <m:d>
                          <m:dPr>
                            <m:ctrlPr>
                              <a:rPr lang="en-US" altLang="zh-CN" sz="2800" i="1">
                                <a:latin typeface="Cambria Math" panose="02040503050406030204" charset="0"/>
                                <a:ea typeface="MS Mincho" panose="02020609040205080304" charset="-128"/>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e>
                    </m:d>
                    <m:r>
                      <a:rPr lang="en-US" altLang="zh-CN" sz="2800" b="0" i="1" smtClean="0">
                        <a:latin typeface="Cambria Math" panose="02040503050406030204" charset="0"/>
                        <a:ea typeface="MS Mincho" panose="02020609040205080304" charset="-128"/>
                        <a:cs typeface="Cambria Math" panose="02040503050406030204" charset="0"/>
                      </a:rPr>
                      <m:t>=</m:t>
                    </m:r>
                    <m:r>
                      <a:rPr lang="en-US" altLang="zh-CN" sz="2800" b="0" i="1" smtClean="0">
                        <a:latin typeface="Cambria Math" panose="02040503050406030204" charset="0"/>
                        <a:ea typeface="MS Mincho" panose="02020609040205080304" charset="-128"/>
                        <a:cs typeface="Cambria Math" panose="02040503050406030204" charset="0"/>
                      </a:rPr>
                      <m:t>𝐵</m:t>
                    </m:r>
                    <m:rad>
                      <m:radPr>
                        <m:degHide m:val="on"/>
                        <m:ctrlPr>
                          <a:rPr lang="en-US" altLang="zh-CN" sz="2800" b="0" i="1" smtClean="0">
                            <a:latin typeface="Cambria Math" panose="02040503050406030204" charset="0"/>
                            <a:ea typeface="MS Mincho" panose="02020609040205080304" charset="-128"/>
                          </a:rPr>
                        </m:ctrlPr>
                      </m:radPr>
                      <m:deg/>
                      <m:e>
                        <m:f>
                          <m:fPr>
                            <m:ctrlPr>
                              <a:rPr lang="en-US" altLang="zh-CN" sz="2800" b="0" i="1" smtClean="0">
                                <a:latin typeface="Cambria Math" panose="02040503050406030204" charset="0"/>
                                <a:ea typeface="MS Mincho" panose="02020609040205080304" charset="-128"/>
                              </a:rPr>
                            </m:ctrlPr>
                          </m:fPr>
                          <m:num>
                            <m:r>
                              <a:rPr lang="zh-CN" altLang="en-US" sz="2800" b="0" i="1" smtClean="0">
                                <a:latin typeface="Cambria Math" panose="02040503050406030204" charset="0"/>
                                <a:ea typeface="MS Mincho" panose="02020609040205080304" charset="-128"/>
                              </a:rPr>
                              <m:t>𝜋</m:t>
                            </m:r>
                          </m:num>
                          <m:den>
                            <m:r>
                              <a:rPr lang="zh-CN" altLang="en-US" sz="2800" b="0" i="1" smtClean="0">
                                <a:latin typeface="Cambria Math" panose="02040503050406030204" charset="0"/>
                                <a:ea typeface="MS Mincho" panose="02020609040205080304" charset="-128"/>
                              </a:rPr>
                              <m:t>𝛽</m:t>
                            </m:r>
                          </m:den>
                        </m:f>
                      </m:e>
                    </m:rad>
                    <m:sSup>
                      <m:sSupPr>
                        <m:ctrlPr>
                          <a:rPr lang="en-US" altLang="zh-CN" sz="2800" b="0" i="1" smtClean="0">
                            <a:latin typeface="Cambria Math" panose="02040503050406030204" charset="0"/>
                            <a:ea typeface="MS Mincho" panose="02020609040205080304" charset="-128"/>
                          </a:rPr>
                        </m:ctrlPr>
                      </m:sSupPr>
                      <m:e>
                        <m:r>
                          <a:rPr lang="en-US" altLang="zh-CN" sz="2800" b="0" i="1" smtClean="0">
                            <a:latin typeface="Cambria Math" panose="02040503050406030204" charset="0"/>
                            <a:ea typeface="MS Mincho" panose="02020609040205080304" charset="-128"/>
                          </a:rPr>
                          <m:t>𝑒</m:t>
                        </m:r>
                      </m:e>
                      <m:sup>
                        <m:r>
                          <a:rPr lang="en-US" altLang="zh-CN" sz="2800" b="0" i="1" smtClean="0">
                            <a:latin typeface="Cambria Math" panose="02040503050406030204" charset="0"/>
                            <a:ea typeface="MS Mincho" panose="02020609040205080304" charset="-128"/>
                          </a:rPr>
                          <m:t>−</m:t>
                        </m:r>
                        <m:f>
                          <m:fPr>
                            <m:ctrlPr>
                              <a:rPr lang="en-US" altLang="zh-CN" sz="2800" b="0" i="1" smtClean="0">
                                <a:latin typeface="Cambria Math" panose="02040503050406030204" charset="0"/>
                                <a:ea typeface="MS Mincho" panose="02020609040205080304" charset="-128"/>
                              </a:rPr>
                            </m:ctrlPr>
                          </m:fPr>
                          <m:num>
                            <m:sSup>
                              <m:sSupPr>
                                <m:ctrlPr>
                                  <a:rPr lang="en-US" altLang="zh-CN" sz="2800" b="0" i="1" smtClean="0">
                                    <a:latin typeface="Cambria Math" panose="02040503050406030204" charset="0"/>
                                    <a:ea typeface="MS Mincho" panose="02020609040205080304" charset="-128"/>
                                  </a:rPr>
                                </m:ctrlPr>
                              </m:sSupPr>
                              <m:e>
                                <m:r>
                                  <a:rPr lang="zh-CN" altLang="en-US" sz="2800" b="0" i="1" smtClean="0">
                                    <a:latin typeface="Cambria Math" panose="02040503050406030204" charset="0"/>
                                    <a:ea typeface="MS Mincho" panose="02020609040205080304" charset="-128"/>
                                  </a:rPr>
                                  <m:t>𝜔</m:t>
                                </m:r>
                              </m:e>
                              <m:sup>
                                <m:r>
                                  <a:rPr lang="en-US" altLang="zh-CN" sz="2800" b="0" i="1" smtClean="0">
                                    <a:latin typeface="Cambria Math" panose="02040503050406030204" charset="0"/>
                                    <a:ea typeface="MS Mincho" panose="02020609040205080304" charset="-128"/>
                                  </a:rPr>
                                  <m:t>2</m:t>
                                </m:r>
                              </m:sup>
                            </m:sSup>
                          </m:num>
                          <m:den>
                            <m:r>
                              <a:rPr lang="en-US" altLang="zh-CN" sz="2800" b="0" i="1" smtClean="0">
                                <a:latin typeface="Cambria Math" panose="02040503050406030204" charset="0"/>
                                <a:ea typeface="MS Mincho" panose="02020609040205080304" charset="-128"/>
                              </a:rPr>
                              <m:t>4</m:t>
                            </m:r>
                            <m:r>
                              <a:rPr lang="zh-CN" altLang="en-US" sz="2800" b="0" i="1" smtClean="0">
                                <a:latin typeface="Cambria Math" panose="02040503050406030204" charset="0"/>
                                <a:ea typeface="MS Mincho" panose="02020609040205080304" charset="-128"/>
                              </a:rPr>
                              <m:t>𝛽</m:t>
                            </m:r>
                          </m:den>
                        </m:f>
                      </m:sup>
                    </m:sSup>
                  </m:oMath>
                </a14:m>
                <a:r>
                  <a:rPr lang="zh-CN" altLang="en-US" sz="2800" dirty="0">
                    <a:latin typeface="楷体" panose="02010609060101010101" pitchFamily="49" charset="-122"/>
                    <a:ea typeface="楷体" panose="02010609060101010101" pitchFamily="49" charset="-122"/>
                    <a:cs typeface="楷体" panose="02010609060101010101" pitchFamily="49" charset="-122"/>
                  </a:rPr>
                  <a:t> </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760782" y="2193742"/>
                <a:ext cx="4449965" cy="1051250"/>
              </a:xfrm>
              <a:prstGeom prst="rect">
                <a:avLst/>
              </a:prstGeom>
              <a:blipFill rotWithShape="1">
                <a:blip r:embed="rId4"/>
                <a:stretch>
                  <a:fillRect l="-4" t="-43" r="2" b="14"/>
                </a:stretch>
              </a:blipFill>
            </p:spPr>
            <p:txBody>
              <a:bodyPr/>
              <a:lstStyle/>
              <a:p>
                <a:r>
                  <a:rPr lang="zh-CN" altLang="en-US">
                    <a:noFill/>
                  </a:rPr>
                  <a:t> </a:t>
                </a:r>
              </a:p>
            </p:txBody>
          </p:sp>
        </mc:Fallback>
      </mc:AlternateContent>
      <p:sp>
        <p:nvSpPr>
          <p:cNvPr id="13" name="文本框 12"/>
          <p:cNvSpPr txBox="1"/>
          <p:nvPr/>
        </p:nvSpPr>
        <p:spPr>
          <a:xfrm>
            <a:off x="1096766" y="3326355"/>
            <a:ext cx="2156574"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cs typeface="楷体" panose="02010609060101010101" pitchFamily="49" charset="-122"/>
              </a:rPr>
              <a:t>由卷积定理：</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AlternateContent xmlns:mc="http://schemas.openxmlformats.org/markup-compatibility/2006">
        <mc:Choice xmlns:a14="http://schemas.microsoft.com/office/drawing/2010/main" Requires="a14">
          <p:sp>
            <p:nvSpPr>
              <p:cNvPr id="14" name="文本框 13"/>
              <p:cNvSpPr txBox="1"/>
              <p:nvPr/>
            </p:nvSpPr>
            <p:spPr>
              <a:xfrm>
                <a:off x="1096645" y="4029075"/>
                <a:ext cx="6639560" cy="521970"/>
              </a:xfrm>
              <a:prstGeom prst="rect">
                <a:avLst/>
              </a:prstGeom>
              <a:noFill/>
            </p:spPr>
            <p:txBody>
              <a:bodyPr wrap="square" rtlCol="0">
                <a:spAutoFit/>
              </a:bodyPr>
              <a:lstStyle/>
              <a:p>
                <a14:m>
                  <m:oMath xmlns:m="http://schemas.openxmlformats.org/officeDocument/2006/math">
                    <m:r>
                      <a:rPr lang="en-US" altLang="zh-CN" sz="2800" i="1">
                        <a:latin typeface="Cambria Math" panose="02040503050406030204" charset="0"/>
                        <a:ea typeface="MS Mincho" panose="02020609040205080304" charset="-128"/>
                        <a:cs typeface="Cambria Math" panose="02040503050406030204" charset="0"/>
                      </a:rPr>
                      <m:t>ℱ</m:t>
                    </m:r>
                    <m:d>
                      <m:dPr>
                        <m:begChr m:val="["/>
                        <m:endChr m:val="]"/>
                        <m:ctrlPr>
                          <a:rPr lang="en-US" altLang="zh-CN" sz="2800" i="1">
                            <a:latin typeface="Cambria Math" panose="02040503050406030204" charset="0"/>
                            <a:ea typeface="MS Mincho" panose="02020609040205080304" charset="-128"/>
                            <a:cs typeface="Cambria Math" panose="02040503050406030204" charset="0"/>
                          </a:rPr>
                        </m:ctrlPr>
                      </m:dPr>
                      <m:e>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i="1">
                                <a:latin typeface="Cambria Math" panose="02040503050406030204" charset="0"/>
                                <a:ea typeface="MS Mincho" panose="02020609040205080304" charset="-128"/>
                                <a:cs typeface="Cambria Math" panose="02040503050406030204" charset="0"/>
                              </a:rPr>
                              <m:t>1</m:t>
                            </m:r>
                          </m:sub>
                        </m:sSub>
                        <m:d>
                          <m:dPr>
                            <m:ctrlPr>
                              <a:rPr lang="en-US" altLang="zh-CN" sz="2800" i="1">
                                <a:latin typeface="Cambria Math" panose="02040503050406030204" charset="0"/>
                                <a:ea typeface="MS Mincho" panose="02020609040205080304" charset="-128"/>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r>
                          <a:rPr lang="en-US" altLang="zh-CN" sz="2800" i="1">
                            <a:latin typeface="Cambria Math" panose="02040503050406030204" charset="0"/>
                            <a:ea typeface="MS Mincho" panose="02020609040205080304" charset="-128"/>
                            <a:cs typeface="Cambria Math" panose="02040503050406030204" charset="0"/>
                          </a:rPr>
                          <m:t>∗</m:t>
                        </m:r>
                        <m:sSub>
                          <m:sSubPr>
                            <m:ctrlPr>
                              <a:rPr lang="en-US" altLang="zh-CN" sz="2800" i="1">
                                <a:latin typeface="Cambria Math" panose="02040503050406030204" charset="0"/>
                                <a:ea typeface="楷体" panose="02010609060101010101" pitchFamily="49" charset="-122"/>
                                <a:cs typeface="Cambria Math" panose="02040503050406030204" charset="0"/>
                              </a:rPr>
                            </m:ctrlPr>
                          </m:sSubPr>
                          <m:e>
                            <m:r>
                              <a:rPr lang="en-US" altLang="zh-CN" sz="2800" i="1">
                                <a:latin typeface="Cambria Math" panose="02040503050406030204" charset="0"/>
                                <a:ea typeface="楷体" panose="02010609060101010101" pitchFamily="49" charset="-122"/>
                                <a:cs typeface="Cambria Math" panose="02040503050406030204" charset="0"/>
                              </a:rPr>
                              <m:t>𝑓</m:t>
                            </m:r>
                          </m:e>
                          <m:sub>
                            <m:r>
                              <a:rPr lang="en-US" altLang="zh-CN" sz="2800" i="1">
                                <a:latin typeface="Cambria Math" panose="02040503050406030204" charset="0"/>
                                <a:ea typeface="MS Mincho" panose="02020609040205080304" charset="-128"/>
                                <a:cs typeface="Cambria Math" panose="02040503050406030204" charset="0"/>
                              </a:rPr>
                              <m:t>2</m:t>
                            </m:r>
                          </m:sub>
                        </m:sSub>
                        <m:d>
                          <m:dPr>
                            <m:ctrlPr>
                              <a:rPr lang="en-US" altLang="zh-CN" sz="2800" i="1">
                                <a:latin typeface="Cambria Math" panose="02040503050406030204" charset="0"/>
                                <a:ea typeface="MS Mincho" panose="02020609040205080304" charset="-128"/>
                                <a:cs typeface="Cambria Math" panose="02040503050406030204" charset="0"/>
                              </a:rPr>
                            </m:ctrlPr>
                          </m:dPr>
                          <m:e>
                            <m:r>
                              <a:rPr lang="en-US" altLang="zh-CN" sz="2800" i="1">
                                <a:latin typeface="Cambria Math" panose="02040503050406030204" charset="0"/>
                                <a:ea typeface="楷体" panose="02010609060101010101" pitchFamily="49" charset="-122"/>
                                <a:cs typeface="Cambria Math" panose="02040503050406030204" charset="0"/>
                              </a:rPr>
                              <m:t>𝑡</m:t>
                            </m:r>
                          </m:e>
                        </m:d>
                      </m:e>
                    </m:d>
                    <m:r>
                      <a:rPr lang="en-US" altLang="zh-CN" sz="2800" b="0" i="1" smtClean="0">
                        <a:latin typeface="Cambria Math" panose="02040503050406030204" charset="0"/>
                        <a:ea typeface="MS Mincho" panose="02020609040205080304" charset="-128"/>
                        <a:cs typeface="Cambria Math" panose="02040503050406030204" charset="0"/>
                      </a:rPr>
                      <m:t>=</m:t>
                    </m:r>
                  </m:oMath>
                </a14:m>
                <a:r>
                  <a:rPr lang="en-US" altLang="zh-CN" sz="2800" dirty="0">
                    <a:ea typeface="Cambria Math" panose="02040503050406030204" charset="0"/>
                  </a:rPr>
                  <a:t> </a:t>
                </a:r>
                <a14:m>
                  <m:oMath xmlns:m="http://schemas.openxmlformats.org/officeDocument/2006/math">
                    <m:sSub>
                      <m:sSubPr>
                        <m:ctrlPr>
                          <a:rPr lang="en-US" altLang="zh-CN" sz="2800" i="1">
                            <a:latin typeface="Cambria Math" panose="02040503050406030204" charset="0"/>
                            <a:ea typeface="Cambria Math" panose="02040503050406030204" charset="0"/>
                          </a:rPr>
                        </m:ctrlPr>
                      </m:sSubPr>
                      <m:e>
                        <m:r>
                          <a:rPr lang="en-US" altLang="zh-CN" sz="2800" i="1">
                            <a:latin typeface="Cambria Math" panose="02040503050406030204" charset="0"/>
                            <a:ea typeface="Cambria Math" panose="02040503050406030204" charset="0"/>
                          </a:rPr>
                          <m:t>𝐹</m:t>
                        </m:r>
                      </m:e>
                      <m:sub>
                        <m:r>
                          <a:rPr lang="en-US" altLang="zh-CN" sz="2800" i="1">
                            <a:latin typeface="Cambria Math" panose="02040503050406030204" charset="0"/>
                            <a:ea typeface="Cambria Math" panose="02040503050406030204" charset="0"/>
                          </a:rPr>
                          <m:t>1</m:t>
                        </m:r>
                      </m:sub>
                    </m:sSub>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sSub>
                      <m:sSubPr>
                        <m:ctrlPr>
                          <a:rPr lang="en-US" altLang="zh-CN" sz="2800" i="1">
                            <a:latin typeface="Cambria Math" panose="02040503050406030204" charset="0"/>
                            <a:ea typeface="Cambria Math" panose="02040503050406030204" charset="0"/>
                          </a:rPr>
                        </m:ctrlPr>
                      </m:sSubPr>
                      <m:e>
                        <m:r>
                          <a:rPr lang="en-US" altLang="zh-CN" sz="2800" i="1">
                            <a:latin typeface="Cambria Math" panose="02040503050406030204" charset="0"/>
                            <a:ea typeface="Cambria Math" panose="02040503050406030204" charset="0"/>
                          </a:rPr>
                          <m:t>𝐹</m:t>
                        </m:r>
                      </m:e>
                      <m:sub>
                        <m:r>
                          <a:rPr lang="en-US" altLang="zh-CN" sz="2800" i="1">
                            <a:latin typeface="Cambria Math" panose="02040503050406030204" charset="0"/>
                            <a:ea typeface="Cambria Math" panose="02040503050406030204" charset="0"/>
                          </a:rPr>
                          <m:t>2</m:t>
                        </m:r>
                      </m:sub>
                    </m:sSub>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oMath>
                </a14:m>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1096645" y="4029075"/>
                <a:ext cx="6639560" cy="52197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511103" y="4569290"/>
                <a:ext cx="5115970" cy="1051250"/>
              </a:xfrm>
              <a:prstGeom prst="rect">
                <a:avLst/>
              </a:prstGeom>
              <a:noFill/>
            </p:spPr>
            <p:txBody>
              <a:bodyPr wrap="square" rtlCol="0">
                <a:spAutoFit/>
              </a:bodyPr>
              <a:lstStyle/>
              <a:p>
                <a14:m>
                  <m:oMath xmlns:m="http://schemas.openxmlformats.org/officeDocument/2006/math">
                    <m:r>
                      <a:rPr lang="en-US" altLang="zh-CN" sz="2800" i="1">
                        <a:latin typeface="Cambria Math" panose="02040503050406030204" charset="0"/>
                        <a:ea typeface="MS Mincho" panose="02020609040205080304" charset="-128"/>
                        <a:cs typeface="Cambria Math" panose="02040503050406030204" charset="0"/>
                      </a:rPr>
                      <m:t>=</m:t>
                    </m:r>
                    <m:r>
                      <a:rPr lang="en-US" altLang="zh-CN" sz="2800" i="1">
                        <a:latin typeface="Cambria Math" panose="02040503050406030204" charset="0"/>
                        <a:ea typeface="MS Mincho" panose="02020609040205080304" charset="-128"/>
                        <a:cs typeface="Cambria Math" panose="02040503050406030204" charset="0"/>
                      </a:rPr>
                      <m:t>𝐴</m:t>
                    </m:r>
                    <m:rad>
                      <m:radPr>
                        <m:degHide m:val="on"/>
                        <m:ctrlPr>
                          <a:rPr lang="en-US" altLang="zh-CN" sz="2800" i="1">
                            <a:latin typeface="Cambria Math" panose="02040503050406030204" charset="0"/>
                            <a:ea typeface="MS Mincho" panose="02020609040205080304" charset="-128"/>
                          </a:rPr>
                        </m:ctrlPr>
                      </m:radPr>
                      <m:deg/>
                      <m:e>
                        <m:f>
                          <m:fPr>
                            <m:ctrlPr>
                              <a:rPr lang="en-US" altLang="zh-CN" sz="2800" i="1">
                                <a:latin typeface="Cambria Math" panose="02040503050406030204" charset="0"/>
                                <a:ea typeface="MS Mincho" panose="02020609040205080304" charset="-128"/>
                              </a:rPr>
                            </m:ctrlPr>
                          </m:fPr>
                          <m:num>
                            <m:r>
                              <a:rPr lang="zh-CN" altLang="en-US" sz="2800" i="1">
                                <a:latin typeface="Cambria Math" panose="02040503050406030204" charset="0"/>
                                <a:ea typeface="MS Mincho" panose="02020609040205080304" charset="-128"/>
                              </a:rPr>
                              <m:t>𝜋</m:t>
                            </m:r>
                          </m:num>
                          <m:den>
                            <m:r>
                              <a:rPr lang="zh-CN" altLang="en-US" sz="2800" i="1">
                                <a:latin typeface="Cambria Math" panose="02040503050406030204" charset="0"/>
                                <a:ea typeface="MS Mincho" panose="02020609040205080304" charset="-128"/>
                              </a:rPr>
                              <m:t>𝛼</m:t>
                            </m:r>
                          </m:den>
                        </m:f>
                      </m:e>
                    </m:rad>
                    <m:sSup>
                      <m:sSupPr>
                        <m:ctrlPr>
                          <a:rPr lang="en-US" altLang="zh-CN" sz="2800" i="1">
                            <a:latin typeface="Cambria Math" panose="02040503050406030204" charset="0"/>
                            <a:ea typeface="MS Mincho" panose="02020609040205080304" charset="-128"/>
                          </a:rPr>
                        </m:ctrlPr>
                      </m:sSupPr>
                      <m:e>
                        <m:r>
                          <a:rPr lang="en-US" altLang="zh-CN" sz="2800" i="1">
                            <a:latin typeface="Cambria Math" panose="02040503050406030204" charset="0"/>
                            <a:ea typeface="MS Mincho" panose="02020609040205080304" charset="-128"/>
                          </a:rPr>
                          <m:t>𝑒</m:t>
                        </m:r>
                      </m:e>
                      <m:sup>
                        <m:r>
                          <a:rPr lang="en-US" altLang="zh-CN" sz="2800" i="1">
                            <a:latin typeface="Cambria Math" panose="02040503050406030204" charset="0"/>
                            <a:ea typeface="MS Mincho" panose="02020609040205080304" charset="-128"/>
                          </a:rPr>
                          <m:t>−</m:t>
                        </m:r>
                        <m:f>
                          <m:fPr>
                            <m:ctrlPr>
                              <a:rPr lang="en-US" altLang="zh-CN" sz="2800" i="1">
                                <a:latin typeface="Cambria Math" panose="02040503050406030204" charset="0"/>
                                <a:ea typeface="MS Mincho" panose="02020609040205080304" charset="-128"/>
                              </a:rPr>
                            </m:ctrlPr>
                          </m:fPr>
                          <m:num>
                            <m:sSup>
                              <m:sSupPr>
                                <m:ctrlPr>
                                  <a:rPr lang="en-US" altLang="zh-CN" sz="2800" i="1">
                                    <a:latin typeface="Cambria Math" panose="02040503050406030204" charset="0"/>
                                    <a:ea typeface="MS Mincho" panose="02020609040205080304" charset="-128"/>
                                  </a:rPr>
                                </m:ctrlPr>
                              </m:sSupPr>
                              <m:e>
                                <m:r>
                                  <a:rPr lang="zh-CN" altLang="en-US" sz="2800" i="1">
                                    <a:latin typeface="Cambria Math" panose="02040503050406030204" charset="0"/>
                                    <a:ea typeface="MS Mincho" panose="02020609040205080304" charset="-128"/>
                                  </a:rPr>
                                  <m:t>𝜔</m:t>
                                </m:r>
                              </m:e>
                              <m:sup>
                                <m:r>
                                  <a:rPr lang="en-US" altLang="zh-CN" sz="2800" i="1">
                                    <a:latin typeface="Cambria Math" panose="02040503050406030204" charset="0"/>
                                    <a:ea typeface="MS Mincho" panose="02020609040205080304" charset="-128"/>
                                  </a:rPr>
                                  <m:t>2</m:t>
                                </m:r>
                              </m:sup>
                            </m:sSup>
                          </m:num>
                          <m:den>
                            <m:r>
                              <a:rPr lang="en-US" altLang="zh-CN" sz="2800" i="1">
                                <a:latin typeface="Cambria Math" panose="02040503050406030204" charset="0"/>
                                <a:ea typeface="MS Mincho" panose="02020609040205080304" charset="-128"/>
                              </a:rPr>
                              <m:t>4</m:t>
                            </m:r>
                            <m:r>
                              <a:rPr lang="zh-CN" altLang="en-US" sz="2800" i="1">
                                <a:latin typeface="Cambria Math" panose="02040503050406030204" charset="0"/>
                                <a:ea typeface="MS Mincho" panose="02020609040205080304" charset="-128"/>
                              </a:rPr>
                              <m:t>𝛼</m:t>
                            </m:r>
                          </m:den>
                        </m:f>
                      </m:sup>
                    </m:sSup>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MS Mincho" panose="02020609040205080304" charset="-128"/>
                        <a:cs typeface="Cambria Math" panose="02040503050406030204" charset="0"/>
                      </a:rPr>
                      <m:t>𝐵</m:t>
                    </m:r>
                    <m:rad>
                      <m:radPr>
                        <m:degHide m:val="on"/>
                        <m:ctrlPr>
                          <a:rPr lang="en-US" altLang="zh-CN" sz="2800" i="1">
                            <a:latin typeface="Cambria Math" panose="02040503050406030204" charset="0"/>
                            <a:ea typeface="MS Mincho" panose="02020609040205080304" charset="-128"/>
                          </a:rPr>
                        </m:ctrlPr>
                      </m:radPr>
                      <m:deg/>
                      <m:e>
                        <m:f>
                          <m:fPr>
                            <m:ctrlPr>
                              <a:rPr lang="en-US" altLang="zh-CN" sz="2800" i="1">
                                <a:latin typeface="Cambria Math" panose="02040503050406030204" charset="0"/>
                                <a:ea typeface="MS Mincho" panose="02020609040205080304" charset="-128"/>
                              </a:rPr>
                            </m:ctrlPr>
                          </m:fPr>
                          <m:num>
                            <m:r>
                              <a:rPr lang="zh-CN" altLang="en-US" sz="2800" i="1">
                                <a:latin typeface="Cambria Math" panose="02040503050406030204" charset="0"/>
                                <a:ea typeface="MS Mincho" panose="02020609040205080304" charset="-128"/>
                              </a:rPr>
                              <m:t>𝜋</m:t>
                            </m:r>
                          </m:num>
                          <m:den>
                            <m:r>
                              <a:rPr lang="zh-CN" altLang="en-US" sz="2800" i="1">
                                <a:latin typeface="Cambria Math" panose="02040503050406030204" charset="0"/>
                                <a:ea typeface="MS Mincho" panose="02020609040205080304" charset="-128"/>
                              </a:rPr>
                              <m:t>𝛽</m:t>
                            </m:r>
                          </m:den>
                        </m:f>
                      </m:e>
                    </m:rad>
                    <m:sSup>
                      <m:sSupPr>
                        <m:ctrlPr>
                          <a:rPr lang="en-US" altLang="zh-CN" sz="2800" i="1">
                            <a:latin typeface="Cambria Math" panose="02040503050406030204" charset="0"/>
                            <a:ea typeface="MS Mincho" panose="02020609040205080304" charset="-128"/>
                          </a:rPr>
                        </m:ctrlPr>
                      </m:sSupPr>
                      <m:e>
                        <m:r>
                          <a:rPr lang="en-US" altLang="zh-CN" sz="2800" i="1">
                            <a:latin typeface="Cambria Math" panose="02040503050406030204" charset="0"/>
                            <a:ea typeface="MS Mincho" panose="02020609040205080304" charset="-128"/>
                          </a:rPr>
                          <m:t>𝑒</m:t>
                        </m:r>
                      </m:e>
                      <m:sup>
                        <m:r>
                          <a:rPr lang="en-US" altLang="zh-CN" sz="2800" i="1">
                            <a:latin typeface="Cambria Math" panose="02040503050406030204" charset="0"/>
                            <a:ea typeface="MS Mincho" panose="02020609040205080304" charset="-128"/>
                          </a:rPr>
                          <m:t>−</m:t>
                        </m:r>
                        <m:f>
                          <m:fPr>
                            <m:ctrlPr>
                              <a:rPr lang="en-US" altLang="zh-CN" sz="2800" i="1">
                                <a:latin typeface="Cambria Math" panose="02040503050406030204" charset="0"/>
                                <a:ea typeface="MS Mincho" panose="02020609040205080304" charset="-128"/>
                              </a:rPr>
                            </m:ctrlPr>
                          </m:fPr>
                          <m:num>
                            <m:sSup>
                              <m:sSupPr>
                                <m:ctrlPr>
                                  <a:rPr lang="en-US" altLang="zh-CN" sz="2800" i="1">
                                    <a:latin typeface="Cambria Math" panose="02040503050406030204" charset="0"/>
                                    <a:ea typeface="MS Mincho" panose="02020609040205080304" charset="-128"/>
                                  </a:rPr>
                                </m:ctrlPr>
                              </m:sSupPr>
                              <m:e>
                                <m:r>
                                  <a:rPr lang="zh-CN" altLang="en-US" sz="2800" i="1">
                                    <a:latin typeface="Cambria Math" panose="02040503050406030204" charset="0"/>
                                    <a:ea typeface="MS Mincho" panose="02020609040205080304" charset="-128"/>
                                  </a:rPr>
                                  <m:t>𝜔</m:t>
                                </m:r>
                              </m:e>
                              <m:sup>
                                <m:r>
                                  <a:rPr lang="en-US" altLang="zh-CN" sz="2800" i="1">
                                    <a:latin typeface="Cambria Math" panose="02040503050406030204" charset="0"/>
                                    <a:ea typeface="MS Mincho" panose="02020609040205080304" charset="-128"/>
                                  </a:rPr>
                                  <m:t>2</m:t>
                                </m:r>
                              </m:sup>
                            </m:sSup>
                          </m:num>
                          <m:den>
                            <m:r>
                              <a:rPr lang="en-US" altLang="zh-CN" sz="2800" i="1">
                                <a:latin typeface="Cambria Math" panose="02040503050406030204" charset="0"/>
                                <a:ea typeface="MS Mincho" panose="02020609040205080304" charset="-128"/>
                              </a:rPr>
                              <m:t>4</m:t>
                            </m:r>
                            <m:r>
                              <a:rPr lang="zh-CN" altLang="en-US" sz="2800" i="1">
                                <a:latin typeface="Cambria Math" panose="02040503050406030204" charset="0"/>
                                <a:ea typeface="MS Mincho" panose="02020609040205080304" charset="-128"/>
                              </a:rPr>
                              <m:t>𝛽</m:t>
                            </m:r>
                          </m:den>
                        </m:f>
                      </m:sup>
                    </m:sSup>
                  </m:oMath>
                </a14:m>
                <a:r>
                  <a:rPr lang="zh-CN" altLang="en-US" sz="2800" dirty="0">
                    <a:latin typeface="楷体" panose="02010609060101010101" pitchFamily="49" charset="-122"/>
                    <a:ea typeface="楷体" panose="02010609060101010101" pitchFamily="49" charset="-122"/>
                    <a:cs typeface="楷体" panose="02010609060101010101" pitchFamily="49" charset="-122"/>
                  </a:rPr>
                  <a:t> </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3511103" y="4569290"/>
                <a:ext cx="5115970" cy="1051250"/>
              </a:xfrm>
              <a:prstGeom prst="rect">
                <a:avLst/>
              </a:prstGeom>
              <a:blipFill rotWithShape="1">
                <a:blip r:embed="rId6"/>
                <a:stretch>
                  <a:fillRect l="-4" t="-44" r="12"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477415" y="5667184"/>
                <a:ext cx="5115970" cy="1000467"/>
              </a:xfrm>
              <a:prstGeom prst="rect">
                <a:avLst/>
              </a:prstGeom>
              <a:noFill/>
            </p:spPr>
            <p:txBody>
              <a:bodyPr wrap="square" rtlCol="0">
                <a:spAutoFit/>
              </a:bodyPr>
              <a:lstStyle/>
              <a:p>
                <a14:m>
                  <m:oMath xmlns:m="http://schemas.openxmlformats.org/officeDocument/2006/math">
                    <m:r>
                      <a:rPr lang="en-US" altLang="zh-CN" sz="2800" i="1" smtClean="0">
                        <a:latin typeface="Cambria Math" panose="02040503050406030204" charset="0"/>
                        <a:ea typeface="MS Mincho" panose="02020609040205080304" charset="-128"/>
                        <a:cs typeface="Cambria Math" panose="02040503050406030204" charset="0"/>
                      </a:rPr>
                      <m:t>=</m:t>
                    </m:r>
                    <m:f>
                      <m:fPr>
                        <m:ctrlPr>
                          <a:rPr lang="en-US" altLang="zh-CN" sz="2800" i="1" smtClean="0">
                            <a:latin typeface="Cambria Math" panose="02040503050406030204" charset="0"/>
                            <a:ea typeface="MS Mincho" panose="02020609040205080304" charset="-128"/>
                          </a:rPr>
                        </m:ctrlPr>
                      </m:fPr>
                      <m:num>
                        <m:r>
                          <a:rPr lang="zh-CN" altLang="en-US" sz="2800" i="1" smtClean="0">
                            <a:latin typeface="Cambria Math" panose="02040503050406030204" charset="0"/>
                            <a:ea typeface="MS Mincho" panose="02020609040205080304" charset="-128"/>
                          </a:rPr>
                          <m:t>𝜋</m:t>
                        </m:r>
                        <m:r>
                          <a:rPr lang="en-US" altLang="zh-CN" sz="2800" i="1">
                            <a:latin typeface="Cambria Math" panose="02040503050406030204" charset="0"/>
                            <a:ea typeface="MS Mincho" panose="02020609040205080304" charset="-128"/>
                            <a:cs typeface="Cambria Math" panose="02040503050406030204" charset="0"/>
                          </a:rPr>
                          <m:t>𝐴𝐵</m:t>
                        </m:r>
                      </m:num>
                      <m:den>
                        <m:rad>
                          <m:radPr>
                            <m:degHide m:val="on"/>
                            <m:ctrlPr>
                              <a:rPr lang="en-US" altLang="zh-CN" sz="2800" i="1" smtClean="0">
                                <a:latin typeface="Cambria Math" panose="02040503050406030204" charset="0"/>
                                <a:ea typeface="MS Mincho" panose="02020609040205080304" charset="-128"/>
                              </a:rPr>
                            </m:ctrlPr>
                          </m:radPr>
                          <m:deg/>
                          <m:e>
                            <m:r>
                              <a:rPr lang="zh-CN" altLang="en-US" sz="2800" i="1" smtClean="0">
                                <a:latin typeface="Cambria Math" panose="02040503050406030204" charset="0"/>
                                <a:ea typeface="MS Mincho" panose="02020609040205080304" charset="-128"/>
                              </a:rPr>
                              <m:t>𝛼𝛽</m:t>
                            </m:r>
                          </m:e>
                        </m:rad>
                      </m:den>
                    </m:f>
                    <m:sSup>
                      <m:sSupPr>
                        <m:ctrlPr>
                          <a:rPr lang="en-US" altLang="zh-CN" sz="2800" i="1">
                            <a:latin typeface="Cambria Math" panose="02040503050406030204" charset="0"/>
                            <a:ea typeface="MS Mincho" panose="02020609040205080304" charset="-128"/>
                          </a:rPr>
                        </m:ctrlPr>
                      </m:sSupPr>
                      <m:e>
                        <m:r>
                          <a:rPr lang="en-US" altLang="zh-CN" sz="2800" i="1">
                            <a:latin typeface="Cambria Math" panose="02040503050406030204" charset="0"/>
                            <a:ea typeface="MS Mincho" panose="02020609040205080304" charset="-128"/>
                          </a:rPr>
                          <m:t>𝑒</m:t>
                        </m:r>
                      </m:e>
                      <m:sup>
                        <m:r>
                          <a:rPr lang="en-US" altLang="zh-CN" sz="2800" i="1">
                            <a:latin typeface="Cambria Math" panose="02040503050406030204" charset="0"/>
                            <a:ea typeface="MS Mincho" panose="02020609040205080304" charset="-128"/>
                          </a:rPr>
                          <m:t>−</m:t>
                        </m:r>
                        <m:f>
                          <m:fPr>
                            <m:ctrlPr>
                              <a:rPr lang="en-US" altLang="zh-CN" sz="2800" i="1">
                                <a:latin typeface="Cambria Math" panose="02040503050406030204" charset="0"/>
                                <a:ea typeface="MS Mincho" panose="02020609040205080304" charset="-128"/>
                              </a:rPr>
                            </m:ctrlPr>
                          </m:fPr>
                          <m:num>
                            <m:sSup>
                              <m:sSupPr>
                                <m:ctrlPr>
                                  <a:rPr lang="en-US" altLang="zh-CN" sz="2800" i="1">
                                    <a:latin typeface="Cambria Math" panose="02040503050406030204" charset="0"/>
                                    <a:ea typeface="MS Mincho" panose="02020609040205080304" charset="-128"/>
                                  </a:rPr>
                                </m:ctrlPr>
                              </m:sSupPr>
                              <m:e>
                                <m:r>
                                  <a:rPr lang="zh-CN" altLang="en-US" sz="2800" i="1">
                                    <a:latin typeface="Cambria Math" panose="02040503050406030204" charset="0"/>
                                    <a:ea typeface="MS Mincho" panose="02020609040205080304" charset="-128"/>
                                  </a:rPr>
                                  <m:t>𝜔</m:t>
                                </m:r>
                              </m:e>
                              <m:sup>
                                <m:r>
                                  <a:rPr lang="en-US" altLang="zh-CN" sz="2800" i="1">
                                    <a:latin typeface="Cambria Math" panose="02040503050406030204" charset="0"/>
                                    <a:ea typeface="MS Mincho" panose="02020609040205080304" charset="-128"/>
                                  </a:rPr>
                                  <m:t>2</m:t>
                                </m:r>
                              </m:sup>
                            </m:sSup>
                            <m:r>
                              <a:rPr lang="en-US" altLang="zh-CN" sz="2800" b="0" i="1" smtClean="0">
                                <a:latin typeface="Cambria Math" panose="02040503050406030204" charset="0"/>
                                <a:ea typeface="MS Mincho" panose="02020609040205080304" charset="-128"/>
                              </a:rPr>
                              <m:t>(</m:t>
                            </m:r>
                            <m:r>
                              <a:rPr lang="zh-CN" altLang="en-US" sz="2800" b="0" i="1" smtClean="0">
                                <a:latin typeface="Cambria Math" panose="02040503050406030204" charset="0"/>
                                <a:ea typeface="MS Mincho" panose="02020609040205080304" charset="-128"/>
                              </a:rPr>
                              <m:t>𝛼</m:t>
                            </m:r>
                            <m:r>
                              <a:rPr lang="en-US" altLang="zh-CN" sz="2800" b="0" i="1" smtClean="0">
                                <a:latin typeface="Cambria Math" panose="02040503050406030204" charset="0"/>
                                <a:ea typeface="MS Mincho" panose="02020609040205080304" charset="-128"/>
                              </a:rPr>
                              <m:t>+</m:t>
                            </m:r>
                            <m:r>
                              <a:rPr lang="zh-CN" altLang="en-US" sz="2800" b="0" i="1" smtClean="0">
                                <a:latin typeface="Cambria Math" panose="02040503050406030204" charset="0"/>
                                <a:ea typeface="MS Mincho" panose="02020609040205080304" charset="-128"/>
                              </a:rPr>
                              <m:t>𝛽</m:t>
                            </m:r>
                            <m:r>
                              <a:rPr lang="en-US" altLang="zh-CN" sz="2800" b="0" i="1" smtClean="0">
                                <a:latin typeface="Cambria Math" panose="02040503050406030204" charset="0"/>
                                <a:ea typeface="MS Mincho" panose="02020609040205080304" charset="-128"/>
                              </a:rPr>
                              <m:t>)</m:t>
                            </m:r>
                          </m:num>
                          <m:den>
                            <m:r>
                              <a:rPr lang="en-US" altLang="zh-CN" sz="2800" i="1">
                                <a:latin typeface="Cambria Math" panose="02040503050406030204" charset="0"/>
                                <a:ea typeface="MS Mincho" panose="02020609040205080304" charset="-128"/>
                              </a:rPr>
                              <m:t>4</m:t>
                            </m:r>
                            <m:r>
                              <a:rPr lang="zh-CN" altLang="en-US" sz="2800" i="1">
                                <a:latin typeface="Cambria Math" panose="02040503050406030204" charset="0"/>
                                <a:ea typeface="MS Mincho" panose="02020609040205080304" charset="-128"/>
                              </a:rPr>
                              <m:t>𝛼</m:t>
                            </m:r>
                            <m:r>
                              <a:rPr lang="zh-CN" altLang="en-US" sz="2800" i="1" smtClean="0">
                                <a:latin typeface="Cambria Math" panose="02040503050406030204" charset="0"/>
                                <a:ea typeface="MS Mincho" panose="02020609040205080304" charset="-128"/>
                              </a:rPr>
                              <m:t>𝛽</m:t>
                            </m:r>
                          </m:den>
                        </m:f>
                      </m:sup>
                    </m:sSup>
                  </m:oMath>
                </a14:m>
                <a:r>
                  <a:rPr lang="zh-CN" altLang="en-US" sz="2800" dirty="0">
                    <a:latin typeface="楷体" panose="02010609060101010101" pitchFamily="49" charset="-122"/>
                    <a:ea typeface="楷体" panose="02010609060101010101" pitchFamily="49" charset="-122"/>
                    <a:cs typeface="楷体" panose="02010609060101010101" pitchFamily="49" charset="-122"/>
                  </a:rPr>
                  <a:t> </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3477415" y="5667184"/>
                <a:ext cx="5115970" cy="1000467"/>
              </a:xfrm>
              <a:prstGeom prst="rect">
                <a:avLst/>
              </a:prstGeom>
              <a:blipFill rotWithShape="1">
                <a:blip r:embed="rId7"/>
                <a:stretch>
                  <a:fillRect l="-3" t="-44" r="11" b="1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2417" y="547052"/>
            <a:ext cx="8559165" cy="1476375"/>
          </a:xfrm>
          <a:prstGeom prst="rect">
            <a:avLst/>
          </a:prstGeom>
          <a:noFill/>
        </p:spPr>
        <p:txBody>
          <a:bodyPr wrap="square" rtlCol="0">
            <a:spAutoFit/>
          </a:bodyPr>
          <a:lstStyle/>
          <a:p>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卷积本质是一种特殊的积分变换，它是分析数学中的一种重要运算。卷积在工程和数学上都有很多应用：</a:t>
            </a:r>
            <a:endParaRPr lang="zh-CN" altLang="en-US" sz="3000" dirty="0">
              <a:latin typeface="楷体" panose="02010609060101010101" pitchFamily="49" charset="-122"/>
              <a:ea typeface="楷体" panose="02010609060101010101" pitchFamily="49" charset="-122"/>
              <a:sym typeface="+mn-ea"/>
            </a:endParaRPr>
          </a:p>
        </p:txBody>
      </p:sp>
      <p:sp>
        <p:nvSpPr>
          <p:cNvPr id="4" name="文本框 3"/>
          <p:cNvSpPr txBox="1"/>
          <p:nvPr/>
        </p:nvSpPr>
        <p:spPr>
          <a:xfrm>
            <a:off x="429995" y="4552632"/>
            <a:ext cx="8431530" cy="1597025"/>
          </a:xfrm>
          <a:prstGeom prst="rect">
            <a:avLst/>
          </a:prstGeom>
          <a:noFill/>
        </p:spPr>
        <p:txBody>
          <a:bodyPr wrap="square" rtlCol="0">
            <a:noAutofit/>
          </a:bodyPr>
          <a:lstStyle/>
          <a:p>
            <a:pPr marL="457200" indent="-457200">
              <a:buFont typeface="Arial" panose="020B0604020202020204" pitchFamily="34" charset="0"/>
              <a:buChar char="•"/>
            </a:pPr>
            <a:r>
              <a:rPr lang="zh-CN" altLang="en-US" sz="3000">
                <a:latin typeface="楷体" panose="02010609060101010101" pitchFamily="49" charset="-122"/>
                <a:ea typeface="楷体" panose="02010609060101010101" pitchFamily="49" charset="-122"/>
                <a:sym typeface="+mn-ea"/>
              </a:rPr>
              <a:t>在物理学中，任何一个线性系统</a:t>
            </a:r>
            <a:r>
              <a:rPr lang="en-US" altLang="zh-CN" sz="3000">
                <a:latin typeface="楷体" panose="02010609060101010101" pitchFamily="49" charset="-122"/>
                <a:ea typeface="楷体" panose="02010609060101010101" pitchFamily="49" charset="-122"/>
                <a:sym typeface="+mn-ea"/>
              </a:rPr>
              <a:t>(</a:t>
            </a:r>
            <a:r>
              <a:rPr lang="zh-CN" altLang="en-US" sz="3000">
                <a:latin typeface="楷体" panose="02010609060101010101" pitchFamily="49" charset="-122"/>
                <a:ea typeface="楷体" panose="02010609060101010101" pitchFamily="49" charset="-122"/>
                <a:sym typeface="+mn-ea"/>
              </a:rPr>
              <a:t>符合叠加原理</a:t>
            </a:r>
            <a:r>
              <a:rPr lang="en-US" altLang="zh-CN" sz="3000">
                <a:latin typeface="楷体" panose="02010609060101010101" pitchFamily="49" charset="-122"/>
                <a:ea typeface="楷体" panose="02010609060101010101" pitchFamily="49" charset="-122"/>
                <a:sym typeface="+mn-ea"/>
              </a:rPr>
              <a:t>)</a:t>
            </a:r>
            <a:r>
              <a:rPr lang="zh-CN" altLang="en-US" sz="3000">
                <a:latin typeface="楷体" panose="02010609060101010101" pitchFamily="49" charset="-122"/>
                <a:ea typeface="楷体" panose="02010609060101010101" pitchFamily="49" charset="-122"/>
                <a:sym typeface="+mn-ea"/>
              </a:rPr>
              <a:t>都存在卷积。卷积的物理意义是对确定的系统施加一作用，然后这作用产生的累积效果</a:t>
            </a:r>
            <a:endParaRPr lang="zh-CN" altLang="en-US" sz="3000">
              <a:latin typeface="楷体" panose="02010609060101010101" pitchFamily="49" charset="-122"/>
              <a:ea typeface="楷体" panose="02010609060101010101" pitchFamily="49" charset="-122"/>
              <a:sym typeface="+mn-ea"/>
            </a:endParaRPr>
          </a:p>
        </p:txBody>
      </p:sp>
      <p:sp>
        <p:nvSpPr>
          <p:cNvPr id="6" name="文本框 5"/>
          <p:cNvSpPr txBox="1"/>
          <p:nvPr/>
        </p:nvSpPr>
        <p:spPr>
          <a:xfrm>
            <a:off x="429360" y="2023427"/>
            <a:ext cx="8559165" cy="591820"/>
          </a:xfrm>
          <a:prstGeom prst="rect">
            <a:avLst/>
          </a:prstGeom>
          <a:noFill/>
        </p:spPr>
        <p:txBody>
          <a:bodyPr wrap="square" rtlCol="0">
            <a:noAutofit/>
          </a:bodyPr>
          <a:lstStyle/>
          <a:p>
            <a:pPr marL="457200" indent="-457200">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rPr>
              <a:t>统计学上，加权的滑动平均是一种卷积；</a:t>
            </a:r>
            <a:endParaRPr lang="zh-CN" altLang="en-US" sz="3000" dirty="0">
              <a:latin typeface="楷体" panose="02010609060101010101" pitchFamily="49" charset="-122"/>
              <a:ea typeface="楷体" panose="02010609060101010101" pitchFamily="49" charset="-122"/>
              <a:sym typeface="+mn-ea"/>
            </a:endParaRPr>
          </a:p>
        </p:txBody>
      </p:sp>
      <p:sp>
        <p:nvSpPr>
          <p:cNvPr id="7" name="文本框 6"/>
          <p:cNvSpPr txBox="1"/>
          <p:nvPr/>
        </p:nvSpPr>
        <p:spPr>
          <a:xfrm>
            <a:off x="429360" y="2615247"/>
            <a:ext cx="8559165" cy="987425"/>
          </a:xfrm>
          <a:prstGeom prst="rect">
            <a:avLst/>
          </a:prstGeom>
          <a:noFill/>
        </p:spPr>
        <p:txBody>
          <a:bodyPr wrap="square" rtlCol="0">
            <a:noAutofit/>
          </a:bodyPr>
          <a:lstStyle/>
          <a:p>
            <a:pPr marL="457200" indent="-457200">
              <a:buFont typeface="Arial" panose="020B0604020202020204" pitchFamily="34" charset="0"/>
              <a:buChar char="•"/>
            </a:pPr>
            <a:r>
              <a:rPr lang="zh-CN" altLang="en-US" sz="3000">
                <a:latin typeface="楷体" panose="02010609060101010101" pitchFamily="49" charset="-122"/>
                <a:ea typeface="楷体" panose="02010609060101010101" pitchFamily="49" charset="-122"/>
              </a:rPr>
              <a:t>概率论中，两个统计独立变量</a:t>
            </a:r>
            <a:r>
              <a:rPr lang="en-US" altLang="zh-CN" sz="3000">
                <a:latin typeface="楷体" panose="02010609060101010101" pitchFamily="49" charset="-122"/>
                <a:ea typeface="楷体" panose="02010609060101010101" pitchFamily="49" charset="-122"/>
              </a:rPr>
              <a:t>X,Y</a:t>
            </a:r>
            <a:r>
              <a:rPr lang="zh-CN" altLang="en-US" sz="3000">
                <a:latin typeface="楷体" panose="02010609060101010101" pitchFamily="49" charset="-122"/>
                <a:ea typeface="楷体" panose="02010609060101010101" pitchFamily="49" charset="-122"/>
              </a:rPr>
              <a:t>的和的概率密度函数是</a:t>
            </a:r>
            <a:r>
              <a:rPr lang="en-US" altLang="zh-CN" sz="3000">
                <a:latin typeface="楷体" panose="02010609060101010101" pitchFamily="49" charset="-122"/>
                <a:ea typeface="楷体" panose="02010609060101010101" pitchFamily="49" charset="-122"/>
                <a:sym typeface="+mn-ea"/>
              </a:rPr>
              <a:t>X,Y</a:t>
            </a:r>
            <a:r>
              <a:rPr lang="zh-CN" altLang="en-US" sz="3000">
                <a:latin typeface="楷体" panose="02010609060101010101" pitchFamily="49" charset="-122"/>
                <a:ea typeface="楷体" panose="02010609060101010101" pitchFamily="49" charset="-122"/>
                <a:sym typeface="+mn-ea"/>
              </a:rPr>
              <a:t>的概率密度函数的卷积；</a:t>
            </a:r>
            <a:endParaRPr lang="zh-CN" altLang="en-US" sz="3000">
              <a:latin typeface="楷体" panose="02010609060101010101" pitchFamily="49" charset="-122"/>
              <a:ea typeface="楷体" panose="02010609060101010101" pitchFamily="49" charset="-122"/>
              <a:sym typeface="+mn-ea"/>
            </a:endParaRPr>
          </a:p>
        </p:txBody>
      </p:sp>
      <p:sp>
        <p:nvSpPr>
          <p:cNvPr id="8" name="文本框 7"/>
          <p:cNvSpPr txBox="1"/>
          <p:nvPr/>
        </p:nvSpPr>
        <p:spPr>
          <a:xfrm>
            <a:off x="429360" y="3541712"/>
            <a:ext cx="8498205" cy="1167765"/>
          </a:xfrm>
          <a:prstGeom prst="rect">
            <a:avLst/>
          </a:prstGeom>
          <a:noFill/>
        </p:spPr>
        <p:txBody>
          <a:bodyPr wrap="square" rtlCol="0">
            <a:noAutofit/>
          </a:bodyPr>
          <a:lstStyle/>
          <a:p>
            <a:pPr marL="457200" indent="-457200">
              <a:buFont typeface="Arial" panose="020B0604020202020204" pitchFamily="34" charset="0"/>
              <a:buChar char="•"/>
            </a:pPr>
            <a:r>
              <a:rPr lang="zh-CN" altLang="en-US" sz="3000">
                <a:latin typeface="楷体" panose="02010609060101010101" pitchFamily="49" charset="-122"/>
                <a:ea typeface="楷体" panose="02010609060101010101" pitchFamily="49" charset="-122"/>
                <a:sym typeface="+mn-ea"/>
              </a:rPr>
              <a:t>光学中，反射光可以用光源与一个反映各种反射效应的函数的卷积表示；</a:t>
            </a:r>
            <a:endParaRPr lang="zh-CN" altLang="en-US" sz="3000">
              <a:latin typeface="楷体" panose="02010609060101010101" pitchFamily="49" charset="-122"/>
              <a:ea typeface="楷体" panose="02010609060101010101" pitchFamily="49" charset="-122"/>
              <a:sym typeface="+mn-ea"/>
            </a:endParaRPr>
          </a:p>
        </p:txBody>
      </p:sp>
      <p:grpSp>
        <p:nvGrpSpPr>
          <p:cNvPr id="11" name="组合 10"/>
          <p:cNvGrpSpPr/>
          <p:nvPr/>
        </p:nvGrpSpPr>
        <p:grpSpPr>
          <a:xfrm>
            <a:off x="0" y="-53864"/>
            <a:ext cx="9088711" cy="516645"/>
            <a:chOff x="0" y="82323"/>
            <a:chExt cx="9088711" cy="516645"/>
          </a:xfrm>
        </p:grpSpPr>
        <p:cxnSp>
          <p:nvCxnSpPr>
            <p:cNvPr id="12" name="直接连接符 11"/>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9082" y="462781"/>
            <a:ext cx="8559165" cy="1485265"/>
          </a:xfrm>
          <a:prstGeom prst="rect">
            <a:avLst/>
          </a:prstGeom>
          <a:noFill/>
        </p:spPr>
        <p:txBody>
          <a:bodyPr wrap="square" rtlCol="0">
            <a:noAutofit/>
          </a:bodyPr>
          <a:lstStyle/>
          <a:p>
            <a:pPr marL="457200" indent="-457200">
              <a:buFont typeface="Arial" panose="020B0604020202020204" pitchFamily="34" charset="0"/>
              <a:buChar char="•"/>
            </a:pPr>
            <a:r>
              <a:rPr lang="zh-CN" altLang="en-US" sz="3000" dirty="0">
                <a:latin typeface="楷体" panose="02010609060101010101" pitchFamily="49" charset="-122"/>
                <a:ea typeface="楷体" panose="02010609060101010101" pitchFamily="49" charset="-122"/>
                <a:sym typeface="+mn-ea"/>
              </a:rPr>
              <a:t>在电子工程与信号处理中，任一个线性系统的输出都可以通过将输入信号与系统函数做卷积获得；</a:t>
            </a:r>
            <a:endParaRPr lang="zh-CN" altLang="en-US" sz="3000" dirty="0">
              <a:latin typeface="楷体" panose="02010609060101010101" pitchFamily="49" charset="-122"/>
              <a:ea typeface="楷体" panose="02010609060101010101" pitchFamily="49" charset="-122"/>
              <a:sym typeface="+mn-ea"/>
            </a:endParaRPr>
          </a:p>
        </p:txBody>
      </p:sp>
      <p:sp>
        <p:nvSpPr>
          <p:cNvPr id="2" name="文本框 1"/>
          <p:cNvSpPr txBox="1"/>
          <p:nvPr/>
        </p:nvSpPr>
        <p:spPr>
          <a:xfrm>
            <a:off x="370205" y="2583180"/>
            <a:ext cx="8559165" cy="1056005"/>
          </a:xfrm>
          <a:prstGeom prst="rect">
            <a:avLst/>
          </a:prstGeom>
          <a:noFill/>
        </p:spPr>
        <p:txBody>
          <a:bodyPr wrap="square" rtlCol="0">
            <a:noAutofit/>
          </a:bodyPr>
          <a:lstStyle/>
          <a:p>
            <a:pPr indent="0">
              <a:buFont typeface="Arial" panose="020B0604020202020204" pitchFamily="34" charset="0"/>
              <a:buNone/>
            </a:pPr>
            <a:r>
              <a:rPr lang="en-US" altLang="zh-CN" sz="3000">
                <a:latin typeface="楷体" panose="02010609060101010101" pitchFamily="49" charset="-122"/>
                <a:ea typeface="楷体" panose="02010609060101010101" pitchFamily="49" charset="-122"/>
                <a:sym typeface="+mn-ea"/>
              </a:rPr>
              <a:t>   </a:t>
            </a:r>
            <a:r>
              <a:rPr lang="zh-CN" altLang="en-US" sz="3000">
                <a:latin typeface="楷体" panose="02010609060101010101" pitchFamily="49" charset="-122"/>
                <a:ea typeface="楷体" panose="02010609060101010101" pitchFamily="49" charset="-122"/>
                <a:sym typeface="+mn-ea"/>
              </a:rPr>
              <a:t>在数字信号处理中，我们利用卷积运算来描述滤波器对输入信号的输出相应；</a:t>
            </a:r>
            <a:endParaRPr lang="zh-CN" altLang="en-US" sz="3000">
              <a:latin typeface="楷体" panose="02010609060101010101" pitchFamily="49" charset="-122"/>
              <a:ea typeface="楷体" panose="02010609060101010101" pitchFamily="49" charset="-122"/>
              <a:sym typeface="+mn-ea"/>
            </a:endParaRPr>
          </a:p>
        </p:txBody>
      </p:sp>
      <p:sp>
        <p:nvSpPr>
          <p:cNvPr id="3" name="文本框 2"/>
          <p:cNvSpPr txBox="1"/>
          <p:nvPr/>
        </p:nvSpPr>
        <p:spPr>
          <a:xfrm>
            <a:off x="370205" y="3909695"/>
            <a:ext cx="8559165" cy="2413635"/>
          </a:xfrm>
          <a:prstGeom prst="rect">
            <a:avLst/>
          </a:prstGeom>
          <a:noFill/>
        </p:spPr>
        <p:txBody>
          <a:bodyPr wrap="square" rtlCol="0">
            <a:noAutofit/>
          </a:bodyPr>
          <a:lstStyle/>
          <a:p>
            <a:pPr indent="0">
              <a:buFont typeface="Arial" panose="020B0604020202020204" pitchFamily="34" charset="0"/>
              <a:buNone/>
            </a:pPr>
            <a:r>
              <a:rPr lang="en-US" altLang="zh-CN" sz="3000">
                <a:latin typeface="楷体" panose="02010609060101010101" pitchFamily="49" charset="-122"/>
                <a:ea typeface="楷体" panose="02010609060101010101" pitchFamily="49" charset="-122"/>
                <a:sym typeface="+mn-ea"/>
              </a:rPr>
              <a:t>  </a:t>
            </a:r>
            <a:r>
              <a:rPr lang="zh-CN" altLang="en-US" sz="3000">
                <a:latin typeface="楷体" panose="02010609060101010101" pitchFamily="49" charset="-122"/>
                <a:ea typeface="楷体" panose="02010609060101010101" pitchFamily="49" charset="-122"/>
                <a:sym typeface="+mn-ea"/>
              </a:rPr>
              <a:t>在控制系统里，最基本的假定是在给定激励信号</a:t>
            </a:r>
            <a:r>
              <a:rPr lang="en-US" altLang="zh-CN" sz="3000">
                <a:latin typeface="楷体" panose="02010609060101010101" pitchFamily="49" charset="-122"/>
                <a:ea typeface="楷体" panose="02010609060101010101" pitchFamily="49" charset="-122"/>
                <a:sym typeface="+mn-ea"/>
              </a:rPr>
              <a:t>(</a:t>
            </a:r>
            <a:r>
              <a:rPr lang="zh-CN" altLang="en-US" sz="3000">
                <a:latin typeface="楷体" panose="02010609060101010101" pitchFamily="49" charset="-122"/>
                <a:ea typeface="楷体" panose="02010609060101010101" pitchFamily="49" charset="-122"/>
                <a:sym typeface="+mn-ea"/>
              </a:rPr>
              <a:t>正弦信号、阶跃信号</a:t>
            </a:r>
            <a:r>
              <a:rPr lang="en-US" altLang="zh-CN" sz="3000">
                <a:latin typeface="楷体" panose="02010609060101010101" pitchFamily="49" charset="-122"/>
                <a:ea typeface="楷体" panose="02010609060101010101" pitchFamily="49" charset="-122"/>
                <a:sym typeface="+mn-ea"/>
              </a:rPr>
              <a:t>)</a:t>
            </a:r>
            <a:r>
              <a:rPr lang="zh-CN" altLang="en-US" sz="3000">
                <a:latin typeface="楷体" panose="02010609060101010101" pitchFamily="49" charset="-122"/>
                <a:ea typeface="楷体" panose="02010609060101010101" pitchFamily="49" charset="-122"/>
                <a:sym typeface="+mn-ea"/>
              </a:rPr>
              <a:t>情况下，研究被控对象对输入信号产生的作用，而系统的输出就是输入信号单位冲击响应的加权和。这里的加权和的实现手段就是通过卷积操作。</a:t>
            </a:r>
            <a:endParaRPr lang="zh-CN" altLang="en-US" sz="3000">
              <a:latin typeface="楷体" panose="02010609060101010101" pitchFamily="49" charset="-122"/>
              <a:ea typeface="楷体" panose="02010609060101010101" pitchFamily="49" charset="-122"/>
              <a:sym typeface="+mn-ea"/>
            </a:endParaRPr>
          </a:p>
        </p:txBody>
      </p:sp>
      <p:sp>
        <p:nvSpPr>
          <p:cNvPr id="6" name="文本框 5"/>
          <p:cNvSpPr txBox="1"/>
          <p:nvPr/>
        </p:nvSpPr>
        <p:spPr>
          <a:xfrm>
            <a:off x="292417" y="2020887"/>
            <a:ext cx="8559165" cy="583565"/>
          </a:xfrm>
          <a:prstGeom prst="rect">
            <a:avLst/>
          </a:prstGeom>
          <a:noFill/>
        </p:spPr>
        <p:txBody>
          <a:bodyPr wrap="square" rtlCol="0">
            <a:noAutofit/>
          </a:bodyPr>
          <a:lstStyle/>
          <a:p>
            <a:pPr indent="0">
              <a:buFont typeface="Arial" panose="020B0604020202020204" pitchFamily="34" charset="0"/>
              <a:buNone/>
            </a:pPr>
            <a:r>
              <a:rPr lang="zh-CN" altLang="en-US" sz="3000">
                <a:latin typeface="楷体" panose="02010609060101010101" pitchFamily="49" charset="-122"/>
                <a:ea typeface="楷体" panose="02010609060101010101" pitchFamily="49" charset="-122"/>
                <a:sym typeface="+mn-ea"/>
              </a:rPr>
              <a:t>从大家的专业来说：</a:t>
            </a:r>
            <a:endParaRPr lang="zh-CN" altLang="en-US" sz="3000">
              <a:latin typeface="楷体" panose="02010609060101010101" pitchFamily="49" charset="-122"/>
              <a:ea typeface="楷体" panose="02010609060101010101" pitchFamily="49" charset="-122"/>
              <a:sym typeface="+mn-ea"/>
            </a:endParaRPr>
          </a:p>
        </p:txBody>
      </p:sp>
      <p:grpSp>
        <p:nvGrpSpPr>
          <p:cNvPr id="7" name="组合 6"/>
          <p:cNvGrpSpPr/>
          <p:nvPr/>
        </p:nvGrpSpPr>
        <p:grpSpPr>
          <a:xfrm>
            <a:off x="0" y="-53864"/>
            <a:ext cx="9088711" cy="516645"/>
            <a:chOff x="0" y="82323"/>
            <a:chExt cx="9088711" cy="516645"/>
          </a:xfrm>
        </p:grpSpPr>
        <p:cxnSp>
          <p:nvCxnSpPr>
            <p:cNvPr id="8" name="直接连接符 7"/>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629410" y="742315"/>
            <a:ext cx="6710680"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傅里叶变换相干性质的推导与应用；</a:t>
            </a:r>
            <a:endParaRPr lang="zh-CN" altLang="en-US" sz="3000" dirty="0">
              <a:latin typeface="楷体" panose="02010609060101010101" pitchFamily="49" charset="-122"/>
              <a:ea typeface="楷体" panose="02010609060101010101" pitchFamily="49" charset="-122"/>
            </a:endParaRPr>
          </a:p>
        </p:txBody>
      </p:sp>
      <p:sp>
        <p:nvSpPr>
          <p:cNvPr id="4" name="标题 1"/>
          <p:cNvSpPr txBox="1"/>
          <p:nvPr/>
        </p:nvSpPr>
        <p:spPr>
          <a:xfrm>
            <a:off x="1715251" y="1664523"/>
            <a:ext cx="5713499" cy="5951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单位脉冲函数的概念；</a:t>
            </a:r>
            <a:endParaRPr lang="zh-CN" altLang="en-US" sz="3000" dirty="0">
              <a:latin typeface="楷体" panose="02010609060101010101" pitchFamily="49" charset="-122"/>
              <a:ea typeface="楷体" panose="02010609060101010101" pitchFamily="49" charset="-122"/>
            </a:endParaRPr>
          </a:p>
        </p:txBody>
      </p:sp>
      <p:sp>
        <p:nvSpPr>
          <p:cNvPr id="6" name="标题 1"/>
          <p:cNvSpPr txBox="1"/>
          <p:nvPr/>
        </p:nvSpPr>
        <p:spPr>
          <a:xfrm>
            <a:off x="1715135" y="2586990"/>
            <a:ext cx="7036435" cy="12477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利用单位脉冲函数求其他函数的傅里叶变换；</a:t>
            </a:r>
            <a:endParaRPr lang="zh-CN" altLang="en-US" sz="3000" dirty="0">
              <a:latin typeface="楷体" panose="02010609060101010101" pitchFamily="49" charset="-122"/>
              <a:ea typeface="楷体" panose="02010609060101010101" pitchFamily="49" charset="-122"/>
            </a:endParaRPr>
          </a:p>
        </p:txBody>
      </p:sp>
      <p:sp>
        <p:nvSpPr>
          <p:cNvPr id="13" name="标题 1"/>
          <p:cNvSpPr txBox="1"/>
          <p:nvPr/>
        </p:nvSpPr>
        <p:spPr>
          <a:xfrm>
            <a:off x="1715135" y="4041140"/>
            <a:ext cx="7234555"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计算函数的卷积以及卷积的傅里叶变换；</a:t>
            </a:r>
            <a:endParaRPr lang="zh-CN" altLang="en-US" sz="3000" dirty="0">
              <a:latin typeface="楷体" panose="02010609060101010101" pitchFamily="49" charset="-122"/>
              <a:ea typeface="楷体" panose="02010609060101010101" pitchFamily="49" charset="-122"/>
            </a:endParaRPr>
          </a:p>
        </p:txBody>
      </p:sp>
      <p:sp>
        <p:nvSpPr>
          <p:cNvPr id="14" name="标题 1"/>
          <p:cNvSpPr txBox="1"/>
          <p:nvPr/>
        </p:nvSpPr>
        <p:spPr>
          <a:xfrm>
            <a:off x="1715135" y="4963795"/>
            <a:ext cx="6985000"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用傅里叶变化求解微分方程初值问题。</a:t>
            </a:r>
            <a:endParaRPr lang="zh-CN" altLang="en-US" sz="3000" dirty="0">
              <a:latin typeface="楷体" panose="02010609060101010101" pitchFamily="49" charset="-122"/>
              <a:ea typeface="楷体" panose="02010609060101010101" pitchFamily="49" charset="-122"/>
            </a:endParaRPr>
          </a:p>
        </p:txBody>
      </p:sp>
      <p:cxnSp>
        <p:nvCxnSpPr>
          <p:cNvPr id="7" name="直接连接符 6"/>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6"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122036" y="554847"/>
                <a:ext cx="8636635" cy="1313815"/>
              </a:xfrm>
              <a:prstGeom prst="rect">
                <a:avLst/>
              </a:prstGeom>
              <a:noFill/>
            </p:spPr>
            <p:txBody>
              <a:bodyPr wrap="square" rtlCol="0">
                <a:noAutofit/>
              </a:bodyPr>
              <a:lstStyle/>
              <a:p>
                <a:r>
                  <a:rPr lang="zh-CN" altLang="en-US" sz="3000" dirty="0">
                    <a:solidFill>
                      <a:srgbClr val="FF0000"/>
                    </a:solidFill>
                    <a:latin typeface="楷体" panose="02010609060101010101" pitchFamily="49" charset="-122"/>
                    <a:ea typeface="楷体" panose="02010609060101010101" pitchFamily="49" charset="-122"/>
                    <a:cs typeface="楷体" panose="02010609060101010101" pitchFamily="49" charset="-122"/>
                  </a:rPr>
                  <a:t>付氏变换的积分定理</a:t>
                </a:r>
                <a:r>
                  <a:rPr lang="en-US" altLang="zh-CN" sz="3000"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设</a:t>
                </a:r>
                <a14:m>
                  <m:oMath xmlns:m="http://schemas.openxmlformats.org/officeDocument/2006/math">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𝐹</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𝑓</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𝑡</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则</a:t>
                </a:r>
                <a14:m>
                  <m:oMath xmlns:m="http://schemas.openxmlformats.org/officeDocument/2006/math">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nary>
                      <m:naryPr>
                        <m:limLoc m:val="subSup"/>
                        <m:ctrlP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ctrlPr>
                      </m:naryPr>
                      <m:sub>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𝑡</m:t>
                        </m:r>
                      </m:sup>
                      <m:e>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𝑓</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𝜏</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𝑑</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𝜏</m:t>
                        </m:r>
                      </m:e>
                    </m:nary>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f>
                      <m:fPr>
                        <m:ctrlP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ctrlPr>
                      </m:fPr>
                      <m:num>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𝐹</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num>
                      <m:den>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𝑖</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den>
                    </m:f>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𝜋</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𝐹</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0</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𝛿</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oMath>
                </a14:m>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22036" y="554847"/>
                <a:ext cx="8636635" cy="1313815"/>
              </a:xfrm>
              <a:prstGeom prst="rect">
                <a:avLst/>
              </a:prstGeom>
              <a:blipFill rotWithShape="1">
                <a:blip r:embed="rId1"/>
                <a:stretch>
                  <a:fillRect l="-1" t="-37" r="1" b="37"/>
                </a:stretch>
              </a:blipFill>
            </p:spPr>
            <p:txBody>
              <a:bodyPr/>
              <a:lstStyle/>
              <a:p>
                <a:r>
                  <a:rPr lang="zh-CN" altLang="en-US">
                    <a:noFill/>
                  </a:rPr>
                  <a:t> </a:t>
                </a:r>
              </a:p>
            </p:txBody>
          </p:sp>
        </mc:Fallback>
      </mc:AlternateContent>
      <p:grpSp>
        <p:nvGrpSpPr>
          <p:cNvPr id="3" name="组合 2"/>
          <p:cNvGrpSpPr/>
          <p:nvPr/>
        </p:nvGrpSpPr>
        <p:grpSpPr>
          <a:xfrm>
            <a:off x="0" y="-53864"/>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文本框 8"/>
              <p:cNvSpPr txBox="1"/>
              <p:nvPr/>
            </p:nvSpPr>
            <p:spPr>
              <a:xfrm>
                <a:off x="178183" y="1749471"/>
                <a:ext cx="4913581" cy="690988"/>
              </a:xfrm>
              <a:prstGeom prst="rect">
                <a:avLst/>
              </a:prstGeom>
              <a:noFill/>
            </p:spPr>
            <p:txBody>
              <a:bodyPr wrap="square" rtlCol="0">
                <a:noAutofit/>
              </a:bodyPr>
              <a:lstStyle/>
              <a:p>
                <a14:m>
                  <m:oMath xmlns:m="http://schemas.openxmlformats.org/officeDocument/2006/math">
                    <m:r>
                      <a:rPr lang="en-US" altLang="zh-CN" sz="3000" b="0" i="1" smtClean="0">
                        <a:solidFill>
                          <a:schemeClr val="tx1"/>
                        </a:solidFill>
                        <a:latin typeface="Cambria Math" panose="02040503050406030204" charset="0"/>
                        <a:ea typeface="楷体" panose="02010609060101010101" pitchFamily="49" charset="-122"/>
                        <a:cs typeface="Cambria Math" panose="02040503050406030204" charset="0"/>
                      </a:rPr>
                      <m:t>𝑝𝑓</m:t>
                    </m:r>
                    <m:r>
                      <a:rPr lang="en-US" altLang="zh-CN" sz="3000" b="0" i="1" smtClean="0">
                        <a:solidFill>
                          <a:schemeClr val="tx1"/>
                        </a:solidFill>
                        <a:latin typeface="Cambria Math" panose="02040503050406030204" charset="0"/>
                        <a:ea typeface="楷体" panose="02010609060101010101" pitchFamily="49" charset="-122"/>
                        <a:cs typeface="Cambria Math" panose="02040503050406030204" charset="0"/>
                      </a:rPr>
                      <m:t>:</m:t>
                    </m:r>
                    <m:nary>
                      <m:naryPr>
                        <m:limLoc m:val="subSup"/>
                        <m:ctrlPr>
                          <a:rPr lang="en-US" altLang="zh-CN" sz="3000" i="1">
                            <a:latin typeface="Cambria Math" panose="02040503050406030204" charset="0"/>
                            <a:ea typeface="楷体" panose="02010609060101010101" pitchFamily="49" charset="-122"/>
                            <a:cs typeface="Cambria Math" panose="02040503050406030204" charset="0"/>
                          </a:rPr>
                        </m:ctrlPr>
                      </m:naryPr>
                      <m:sub>
                        <m:r>
                          <a:rPr lang="en-US" altLang="zh-CN" sz="3000" i="1">
                            <a:latin typeface="Cambria Math" panose="02040503050406030204" charset="0"/>
                            <a:ea typeface="楷体" panose="02010609060101010101" pitchFamily="49" charset="-122"/>
                            <a:cs typeface="Cambria Math" panose="02040503050406030204" charset="0"/>
                          </a:rPr>
                          <m:t>−∞</m:t>
                        </m:r>
                      </m:sub>
                      <m:sup>
                        <m:r>
                          <a:rPr lang="en-US" altLang="zh-CN" sz="3000" i="1">
                            <a:latin typeface="Cambria Math" panose="02040503050406030204" charset="0"/>
                            <a:ea typeface="楷体" panose="02010609060101010101" pitchFamily="49" charset="-122"/>
                            <a:cs typeface="Cambria Math" panose="02040503050406030204" charset="0"/>
                          </a:rPr>
                          <m:t>𝑡</m:t>
                        </m:r>
                      </m:sup>
                      <m:e>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𝜏</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𝑑</m:t>
                        </m:r>
                        <m:r>
                          <a:rPr lang="en-US" altLang="zh-CN" sz="3000" i="1">
                            <a:latin typeface="Cambria Math" panose="02040503050406030204" charset="0"/>
                            <a:ea typeface="楷体" panose="02010609060101010101" pitchFamily="49" charset="-122"/>
                            <a:cs typeface="Cambria Math" panose="02040503050406030204" charset="0"/>
                          </a:rPr>
                          <m:t>𝜏</m:t>
                        </m:r>
                      </m:e>
                    </m:nary>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𝑓</m:t>
                    </m:r>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𝑡</m:t>
                    </m:r>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Cambria Math" panose="02040503050406030204" charset="0"/>
                        <a:cs typeface="Cambria Math" panose="02040503050406030204" charset="0"/>
                      </a:rPr>
                      <m:t>𝑢</m:t>
                    </m:r>
                    <m:r>
                      <a:rPr lang="en-US" altLang="zh-CN" sz="3000" b="0" i="1" smtClean="0">
                        <a:latin typeface="Cambria Math" panose="02040503050406030204" charset="0"/>
                        <a:ea typeface="Cambria Math" panose="02040503050406030204" charset="0"/>
                        <a:cs typeface="Cambria Math" panose="02040503050406030204" charset="0"/>
                      </a:rPr>
                      <m:t>(</m:t>
                    </m:r>
                    <m:r>
                      <a:rPr lang="en-US" altLang="zh-CN" sz="3000" b="0" i="1" smtClean="0">
                        <a:latin typeface="Cambria Math" panose="02040503050406030204" charset="0"/>
                        <a:ea typeface="Cambria Math" panose="02040503050406030204" charset="0"/>
                        <a:cs typeface="Cambria Math" panose="02040503050406030204" charset="0"/>
                      </a:rPr>
                      <m:t>𝑡</m:t>
                    </m:r>
                    <m:r>
                      <a:rPr lang="en-US" altLang="zh-CN" sz="3000" b="0" i="1" smtClean="0">
                        <a:latin typeface="Cambria Math" panose="02040503050406030204" charset="0"/>
                        <a:ea typeface="Cambria Math" panose="02040503050406030204" charset="0"/>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178183" y="1749471"/>
                <a:ext cx="4913581" cy="690988"/>
              </a:xfrm>
              <a:prstGeom prst="rect">
                <a:avLst/>
              </a:prstGeom>
              <a:blipFill rotWithShape="1">
                <a:blip r:embed="rId2"/>
                <a:stretch>
                  <a:fillRect l="-8" t="-7" r="7"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20946" y="2415818"/>
                <a:ext cx="5924233" cy="690989"/>
              </a:xfrm>
              <a:prstGeom prst="rect">
                <a:avLst/>
              </a:prstGeom>
              <a:noFill/>
            </p:spPr>
            <p:txBody>
              <a:bodyPr wrap="square" rtlCol="0">
                <a:noAutofit/>
              </a:bodyPr>
              <a:lstStyle/>
              <a:p>
                <a:r>
                  <a:rPr lang="en-US" altLang="zh-CN" sz="3000" dirty="0">
                    <a:solidFill>
                      <a:schemeClr val="tx1"/>
                    </a:solidFill>
                    <a:ea typeface="楷体" panose="02010609060101010101" pitchFamily="49" charset="-122"/>
                    <a:cs typeface="Cambria Math" panose="02040503050406030204" charset="0"/>
                  </a:rPr>
                  <a:t> </a:t>
                </a:r>
                <a14:m>
                  <m:oMath xmlns:m="http://schemas.openxmlformats.org/officeDocument/2006/math">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nary>
                      <m:naryPr>
                        <m:limLoc m:val="subSup"/>
                        <m:ctrlP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ctrlPr>
                      </m:naryPr>
                      <m:sub>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𝑡</m:t>
                        </m:r>
                      </m:sup>
                      <m:e>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𝑓</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𝜏</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𝑑</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𝜏</m:t>
                        </m:r>
                      </m:e>
                    </m:nary>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ℱ</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𝑡</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ℱ</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𝑢</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𝑡</m:t>
                    </m:r>
                    <m:r>
                      <a:rPr lang="en-US" altLang="zh-CN" sz="3000" i="1">
                        <a:latin typeface="Cambria Math" panose="02040503050406030204" charset="0"/>
                        <a:ea typeface="楷体" panose="02010609060101010101" pitchFamily="49" charset="-122"/>
                        <a:cs typeface="Cambria Math" panose="02040503050406030204" charset="0"/>
                      </a:rPr>
                      <m:t>)]</m:t>
                    </m:r>
                  </m:oMath>
                </a14:m>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620946" y="2415818"/>
                <a:ext cx="5924233" cy="690989"/>
              </a:xfrm>
              <a:prstGeom prst="rect">
                <a:avLst/>
              </a:prstGeom>
              <a:blipFill rotWithShape="1">
                <a:blip r:embed="rId3"/>
                <a:stretch>
                  <a:fillRect l="-9" t="-40" r="4"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170038" y="3069154"/>
                <a:ext cx="3971907" cy="690989"/>
              </a:xfrm>
              <a:prstGeom prst="rect">
                <a:avLst/>
              </a:prstGeom>
              <a:noFill/>
            </p:spPr>
            <p:txBody>
              <a:bodyPr wrap="square" rtlCol="0">
                <a:noAutofit/>
              </a:bodyPr>
              <a:lstStyle/>
              <a:p>
                <a14:m>
                  <m:oMath xmlns:m="http://schemas.openxmlformats.org/officeDocument/2006/math">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f>
                      <m:fPr>
                        <m:ctrlPr>
                          <a:rPr lang="en-US" altLang="zh-CN" sz="3000" b="0" i="1" smtClean="0">
                            <a:latin typeface="Cambria Math" panose="02040503050406030204" charset="0"/>
                            <a:ea typeface="楷体" panose="02010609060101010101" pitchFamily="49" charset="-122"/>
                          </a:rPr>
                        </m:ctrlPr>
                      </m:fPr>
                      <m:num>
                        <m:r>
                          <a:rPr lang="en-US" altLang="zh-CN" sz="3000" b="0" i="1" smtClean="0">
                            <a:latin typeface="Cambria Math" panose="02040503050406030204" charset="0"/>
                            <a:ea typeface="楷体" panose="02010609060101010101" pitchFamily="49" charset="-122"/>
                          </a:rPr>
                          <m:t>1</m:t>
                        </m:r>
                      </m:num>
                      <m:den>
                        <m:r>
                          <a:rPr lang="en-US" altLang="zh-CN" sz="3000" b="0" i="1" smtClean="0">
                            <a:latin typeface="Cambria Math" panose="02040503050406030204" charset="0"/>
                            <a:ea typeface="楷体" panose="02010609060101010101" pitchFamily="49" charset="-122"/>
                          </a:rPr>
                          <m:t>𝑖</m:t>
                        </m:r>
                        <m:r>
                          <a:rPr lang="zh-CN" altLang="en-US" sz="3000" b="0" i="1" smtClean="0">
                            <a:latin typeface="Cambria Math" panose="02040503050406030204" charset="0"/>
                            <a:ea typeface="楷体" panose="02010609060101010101" pitchFamily="49" charset="-122"/>
                          </a:rPr>
                          <m:t>𝜔</m:t>
                        </m:r>
                      </m:den>
                    </m:f>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𝜋𝛿</m:t>
                    </m:r>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170038" y="3069154"/>
                <a:ext cx="3971907" cy="690989"/>
              </a:xfrm>
              <a:prstGeom prst="rect">
                <a:avLst/>
              </a:prstGeom>
              <a:blipFill rotWithShape="1">
                <a:blip r:embed="rId4"/>
                <a:stretch>
                  <a:fillRect l="-3" t="-29" r="3" b="-5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226185" y="3760143"/>
                <a:ext cx="3971907" cy="690989"/>
              </a:xfrm>
              <a:prstGeom prst="rect">
                <a:avLst/>
              </a:prstGeom>
              <a:noFill/>
            </p:spPr>
            <p:txBody>
              <a:bodyPr wrap="square" rtlCol="0">
                <a:noAutofit/>
              </a:bodyPr>
              <a:lstStyle/>
              <a:p>
                <a14:m>
                  <m:oMath xmlns:m="http://schemas.openxmlformats.org/officeDocument/2006/math">
                    <m:r>
                      <a:rPr lang="en-US" altLang="zh-CN" sz="3000" i="1" smtClean="0">
                        <a:solidFill>
                          <a:schemeClr val="tx1"/>
                        </a:solidFill>
                        <a:latin typeface="Cambria Math" panose="02040503050406030204" charset="0"/>
                        <a:ea typeface="楷体" panose="02010609060101010101" pitchFamily="49" charset="-122"/>
                        <a:cs typeface="Cambria Math" panose="02040503050406030204" charset="0"/>
                      </a:rPr>
                      <m:t>=</m:t>
                    </m:r>
                    <m:f>
                      <m:fPr>
                        <m:ctrlPr>
                          <a:rPr lang="en-US" altLang="zh-CN" sz="3000" i="1">
                            <a:latin typeface="Cambria Math" panose="02040503050406030204" charset="0"/>
                            <a:ea typeface="楷体" panose="02010609060101010101" pitchFamily="49" charset="-122"/>
                          </a:rPr>
                        </m:ctrlPr>
                      </m:fPr>
                      <m:num>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num>
                      <m:den>
                        <m:r>
                          <a:rPr lang="en-US" altLang="zh-CN" sz="3000" i="1">
                            <a:latin typeface="Cambria Math" panose="02040503050406030204" charset="0"/>
                            <a:ea typeface="楷体" panose="02010609060101010101" pitchFamily="49" charset="-122"/>
                          </a:rPr>
                          <m:t>𝑖</m:t>
                        </m:r>
                        <m:r>
                          <a:rPr lang="zh-CN" altLang="en-US" sz="3000" i="1">
                            <a:latin typeface="Cambria Math" panose="02040503050406030204" charset="0"/>
                            <a:ea typeface="楷体" panose="02010609060101010101" pitchFamily="49" charset="-122"/>
                          </a:rPr>
                          <m:t>𝜔</m:t>
                        </m:r>
                      </m:den>
                    </m:f>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𝜋𝛿</m:t>
                    </m:r>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𝜔</m:t>
                    </m:r>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226185" y="3760143"/>
                <a:ext cx="3971907" cy="690989"/>
              </a:xfrm>
              <a:prstGeom prst="rect">
                <a:avLst/>
              </a:prstGeom>
              <a:blipFill rotWithShape="1">
                <a:blip r:embed="rId5"/>
                <a:stretch>
                  <a:fillRect l="-10" t="-45" r="9" b="-19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07585" y="4568068"/>
                <a:ext cx="7600634" cy="690988"/>
              </a:xfrm>
              <a:prstGeom prst="rect">
                <a:avLst/>
              </a:prstGeom>
              <a:noFill/>
            </p:spPr>
            <p:txBody>
              <a:bodyPr wrap="square" rtlCol="0">
                <a:noAutofit/>
              </a:bodyPr>
              <a:lstStyle/>
              <a:p>
                <a14:m>
                  <m:oMath xmlns:m="http://schemas.openxmlformats.org/officeDocument/2006/math">
                    <m:nary>
                      <m:naryPr>
                        <m:limLoc m:val="subSup"/>
                        <m:ctrlPr>
                          <a:rPr lang="en-US" altLang="zh-CN" sz="3000" i="1" smtClean="0">
                            <a:latin typeface="Cambria Math" panose="02040503050406030204" charset="0"/>
                            <a:ea typeface="楷体" panose="02010609060101010101" pitchFamily="49" charset="-122"/>
                            <a:cs typeface="Cambria Math" panose="02040503050406030204" charset="0"/>
                          </a:rPr>
                        </m:ctrlPr>
                      </m:naryPr>
                      <m:sub>
                        <m:r>
                          <a:rPr lang="en-US" altLang="zh-CN" sz="3000" i="1">
                            <a:latin typeface="Cambria Math" panose="02040503050406030204" charset="0"/>
                            <a:ea typeface="楷体" panose="02010609060101010101" pitchFamily="49" charset="-122"/>
                            <a:cs typeface="Cambria Math" panose="02040503050406030204" charset="0"/>
                          </a:rPr>
                          <m:t>−∞</m:t>
                        </m:r>
                      </m:sub>
                      <m:sup>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Cambria Math" panose="02040503050406030204" charset="0"/>
                            <a:cs typeface="Cambria Math" panose="02040503050406030204" charset="0"/>
                          </a:rPr>
                          <m:t>∞</m:t>
                        </m:r>
                      </m:sup>
                      <m:e>
                        <m:r>
                          <a:rPr lang="zh-CN" altLang="en-US" sz="3000" i="1">
                            <a:latin typeface="Cambria Math" panose="02040503050406030204" charset="0"/>
                            <a:ea typeface="楷体" panose="02010609060101010101" pitchFamily="49" charset="-122"/>
                          </a:rPr>
                          <m:t>𝛿</m:t>
                        </m:r>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zh-CN" altLang="en-US" sz="3000" i="1" smtClean="0">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𝑑</m:t>
                        </m:r>
                        <m:r>
                          <a:rPr lang="zh-CN" altLang="en-US" sz="3000" i="1" smtClean="0">
                            <a:latin typeface="Cambria Math" panose="02040503050406030204" charset="0"/>
                            <a:ea typeface="楷体" panose="02010609060101010101" pitchFamily="49" charset="-122"/>
                            <a:cs typeface="Cambria Math" panose="02040503050406030204" charset="0"/>
                          </a:rPr>
                          <m:t>𝜔</m:t>
                        </m:r>
                      </m:e>
                    </m:nary>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0</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0</m:t>
                    </m:r>
                    <m:r>
                      <a:rPr lang="en-US" altLang="zh-CN" sz="3000" i="1">
                        <a:latin typeface="Cambria Math" panose="02040503050406030204" charset="0"/>
                        <a:ea typeface="楷体" panose="02010609060101010101" pitchFamily="49" charset="-122"/>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407585" y="4568068"/>
                <a:ext cx="7600634" cy="690988"/>
              </a:xfrm>
              <a:prstGeom prst="rect">
                <a:avLst/>
              </a:prstGeom>
              <a:blipFill rotWithShape="1">
                <a:blip r:embed="rId6"/>
                <a:stretch>
                  <a:fillRect l="-7" t="-74" r="3" b="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07585" y="5302796"/>
                <a:ext cx="6046154" cy="690988"/>
              </a:xfrm>
              <a:prstGeom prst="rect">
                <a:avLst/>
              </a:prstGeom>
              <a:noFill/>
            </p:spPr>
            <p:txBody>
              <a:bodyPr wrap="square" rtlCol="0">
                <a:noAutofit/>
              </a:bodyPr>
              <a:lstStyle/>
              <a:p>
                <a14:m>
                  <m:oMath xmlns:m="http://schemas.openxmlformats.org/officeDocument/2006/math">
                    <m:nary>
                      <m:naryPr>
                        <m:limLoc m:val="subSup"/>
                        <m:ctrlPr>
                          <a:rPr lang="en-US" altLang="zh-CN" sz="3000" i="1" smtClean="0">
                            <a:latin typeface="Cambria Math" panose="02040503050406030204" charset="0"/>
                            <a:ea typeface="楷体" panose="02010609060101010101" pitchFamily="49" charset="-122"/>
                            <a:cs typeface="Cambria Math" panose="02040503050406030204" charset="0"/>
                          </a:rPr>
                        </m:ctrlPr>
                      </m:naryPr>
                      <m:sub>
                        <m:r>
                          <a:rPr lang="en-US" altLang="zh-CN" sz="3000" i="1">
                            <a:latin typeface="Cambria Math" panose="02040503050406030204" charset="0"/>
                            <a:ea typeface="楷体" panose="02010609060101010101" pitchFamily="49" charset="-122"/>
                            <a:cs typeface="Cambria Math" panose="02040503050406030204" charset="0"/>
                          </a:rPr>
                          <m:t>−∞</m:t>
                        </m:r>
                      </m:sub>
                      <m:sup>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Cambria Math" panose="02040503050406030204" charset="0"/>
                            <a:cs typeface="Cambria Math" panose="02040503050406030204" charset="0"/>
                          </a:rPr>
                          <m:t>∞</m:t>
                        </m:r>
                      </m:sup>
                      <m:e>
                        <m:r>
                          <a:rPr lang="zh-CN" altLang="en-US" sz="3000" i="1">
                            <a:latin typeface="Cambria Math" panose="02040503050406030204" charset="0"/>
                            <a:ea typeface="楷体" panose="02010609060101010101" pitchFamily="49" charset="-122"/>
                          </a:rPr>
                          <m:t>𝛿</m:t>
                        </m:r>
                        <m:r>
                          <a:rPr lang="en-US" altLang="zh-CN" sz="3000" i="1">
                            <a:latin typeface="Cambria Math" panose="02040503050406030204" charset="0"/>
                            <a:ea typeface="楷体" panose="02010609060101010101" pitchFamily="49" charset="-122"/>
                          </a:rPr>
                          <m:t>(</m:t>
                        </m:r>
                        <m:r>
                          <a:rPr lang="zh-CN" altLang="en-US" sz="3000" i="1">
                            <a:latin typeface="Cambria Math" panose="02040503050406030204" charset="0"/>
                            <a:ea typeface="楷体" panose="02010609060101010101" pitchFamily="49" charset="-122"/>
                          </a:rPr>
                          <m:t>𝜔</m:t>
                        </m:r>
                        <m:r>
                          <a:rPr lang="en-US" altLang="zh-CN" sz="3000" i="1">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0</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zh-CN" altLang="en-US" sz="3000" i="1" smtClean="0">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𝑑</m:t>
                        </m:r>
                        <m:r>
                          <a:rPr lang="zh-CN" altLang="en-US" sz="3000" i="1" smtClean="0">
                            <a:latin typeface="Cambria Math" panose="02040503050406030204" charset="0"/>
                            <a:ea typeface="楷体" panose="02010609060101010101" pitchFamily="49" charset="-122"/>
                            <a:cs typeface="Cambria Math" panose="02040503050406030204" charset="0"/>
                          </a:rPr>
                          <m:t>𝜔</m:t>
                        </m:r>
                      </m:e>
                    </m:nary>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0</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0</m:t>
                    </m:r>
                    <m:r>
                      <a:rPr lang="en-US" altLang="zh-CN" sz="3000" i="1">
                        <a:latin typeface="Cambria Math" panose="02040503050406030204" charset="0"/>
                        <a:ea typeface="楷体" panose="02010609060101010101" pitchFamily="49" charset="-122"/>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 </a:t>
                </a:r>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07585" y="5302796"/>
                <a:ext cx="6046154" cy="690988"/>
              </a:xfrm>
              <a:prstGeom prst="rect">
                <a:avLst/>
              </a:prstGeom>
              <a:blipFill rotWithShape="1">
                <a:blip r:embed="rId7"/>
                <a:stretch>
                  <a:fillRect l="-9" t="-79" r="4"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44482" y="6024970"/>
                <a:ext cx="4353712" cy="690988"/>
              </a:xfrm>
              <a:prstGeom prst="rect">
                <a:avLst/>
              </a:prstGeom>
              <a:noFill/>
            </p:spPr>
            <p:txBody>
              <a:bodyPr wrap="square" rtlCol="0">
                <a:noAutofit/>
              </a:bodyPr>
              <a:lstStyle/>
              <a:p>
                <a14:m>
                  <m:oMathPara xmlns:m="http://schemas.openxmlformats.org/officeDocument/2006/math">
                    <m:oMathParaPr>
                      <m:jc m:val="centerGroup"/>
                    </m:oMathParaPr>
                    <m:oMath xmlns:m="http://schemas.openxmlformats.org/officeDocument/2006/math">
                      <m:r>
                        <a:rPr lang="en-US" altLang="zh-CN" sz="3000" i="1" smtClean="0">
                          <a:latin typeface="Cambria Math" panose="02040503050406030204" charset="0"/>
                          <a:ea typeface="Cambria Math" panose="02040503050406030204" charset="0"/>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0</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zh-CN" altLang="en-US"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𝐹</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𝑓</m:t>
                      </m:r>
                      <m:r>
                        <a:rPr lang="en-US" altLang="zh-CN" sz="3000" i="1">
                          <a:latin typeface="Cambria Math" panose="02040503050406030204" charset="0"/>
                          <a:ea typeface="楷体" panose="02010609060101010101" pitchFamily="49" charset="-122"/>
                          <a:cs typeface="Cambria Math" panose="02040503050406030204" charset="0"/>
                        </a:rPr>
                        <m:t>(</m:t>
                      </m:r>
                      <m:r>
                        <a:rPr lang="zh-CN" altLang="en-US" sz="3000" i="1">
                          <a:latin typeface="Cambria Math" panose="02040503050406030204" charset="0"/>
                          <a:ea typeface="楷体" panose="02010609060101010101" pitchFamily="49" charset="-122"/>
                          <a:cs typeface="Cambria Math" panose="02040503050406030204" charset="0"/>
                        </a:rPr>
                        <m:t>𝜔</m:t>
                      </m:r>
                      <m:r>
                        <a:rPr lang="en-US" altLang="zh-CN" sz="3000" i="1">
                          <a:latin typeface="Cambria Math" panose="02040503050406030204" charset="0"/>
                          <a:ea typeface="楷体" panose="02010609060101010101" pitchFamily="49" charset="-122"/>
                          <a:cs typeface="Cambria Math" panose="02040503050406030204" charset="0"/>
                        </a:rPr>
                        <m:t>)</m:t>
                      </m:r>
                    </m:oMath>
                  </m:oMathPara>
                </a14:m>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44482" y="6024970"/>
                <a:ext cx="4353712" cy="690988"/>
              </a:xfrm>
              <a:prstGeom prst="rect">
                <a:avLst/>
              </a:prstGeom>
              <a:blipFill rotWithShape="1">
                <a:blip r:embed="rId8"/>
                <a:stretch>
                  <a:fillRect l="-14" t="-13" r="3" b="29"/>
                </a:stretch>
              </a:blipFill>
            </p:spPr>
            <p:txBody>
              <a:bodyPr/>
              <a:lstStyle/>
              <a:p>
                <a:r>
                  <a:rPr lang="zh-CN" altLang="en-US">
                    <a:noFill/>
                  </a:rPr>
                  <a:t> </a:t>
                </a:r>
              </a:p>
            </p:txBody>
          </p:sp>
        </mc:Fallback>
      </mc:AlternateContent>
      <p:sp>
        <p:nvSpPr>
          <p:cNvPr id="17" name="矩形 16"/>
          <p:cNvSpPr/>
          <p:nvPr/>
        </p:nvSpPr>
        <p:spPr>
          <a:xfrm>
            <a:off x="5828097" y="3835667"/>
            <a:ext cx="933650" cy="61546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8" name="文本框 17"/>
              <p:cNvSpPr txBox="1"/>
              <p:nvPr/>
            </p:nvSpPr>
            <p:spPr>
              <a:xfrm>
                <a:off x="6787414" y="3734941"/>
                <a:ext cx="933650" cy="690988"/>
              </a:xfrm>
              <a:prstGeom prst="rect">
                <a:avLst/>
              </a:prstGeom>
              <a:noFill/>
            </p:spPr>
            <p:txBody>
              <a:bodyPr wrap="square" rtlCol="0">
                <a:noAutofit/>
              </a:bodyPr>
              <a:lstStyle/>
              <a:p>
                <a14:m>
                  <m:oMathPara xmlns:m="http://schemas.openxmlformats.org/officeDocument/2006/math">
                    <m:oMathParaPr>
                      <m:jc m:val="centerGroup"/>
                    </m:oMathParaPr>
                    <m:oMath xmlns:m="http://schemas.openxmlformats.org/officeDocument/2006/math">
                      <m:r>
                        <a:rPr lang="en-US" altLang="zh-CN" sz="3000" i="1" smtClean="0">
                          <a:solidFill>
                            <a:srgbClr val="FF0000"/>
                          </a:solidFill>
                          <a:latin typeface="Cambria Math" panose="02040503050406030204" charset="0"/>
                          <a:ea typeface="楷体" panose="02010609060101010101" pitchFamily="49" charset="-122"/>
                          <a:cs typeface="Cambria Math" panose="02040503050406030204" charset="0"/>
                        </a:rPr>
                        <m:t>𝐹</m:t>
                      </m:r>
                      <m:r>
                        <a:rPr lang="en-US" altLang="zh-CN" sz="3000" i="1" smtClean="0">
                          <a:solidFill>
                            <a:srgbClr val="FF0000"/>
                          </a:solidFill>
                          <a:latin typeface="Cambria Math" panose="02040503050406030204" charset="0"/>
                          <a:ea typeface="楷体" panose="02010609060101010101" pitchFamily="49" charset="-122"/>
                          <a:cs typeface="Cambria Math" panose="02040503050406030204" charset="0"/>
                        </a:rPr>
                        <m:t>(</m:t>
                      </m:r>
                      <m:r>
                        <a:rPr lang="en-US" altLang="zh-CN" sz="3000" i="1" smtClean="0">
                          <a:solidFill>
                            <a:srgbClr val="FF0000"/>
                          </a:solidFill>
                          <a:latin typeface="Cambria Math" panose="02040503050406030204" charset="0"/>
                          <a:ea typeface="楷体" panose="02010609060101010101" pitchFamily="49" charset="-122"/>
                          <a:cs typeface="Cambria Math" panose="02040503050406030204" charset="0"/>
                        </a:rPr>
                        <m:t>0</m:t>
                      </m:r>
                      <m:r>
                        <a:rPr lang="en-US" altLang="zh-CN" sz="3000" i="1" smtClean="0">
                          <a:solidFill>
                            <a:srgbClr val="FF0000"/>
                          </a:solidFill>
                          <a:latin typeface="Cambria Math" panose="02040503050406030204" charset="0"/>
                          <a:ea typeface="楷体" panose="02010609060101010101" pitchFamily="49" charset="-122"/>
                          <a:cs typeface="Cambria Math" panose="02040503050406030204" charset="0"/>
                        </a:rPr>
                        <m:t>)</m:t>
                      </m:r>
                    </m:oMath>
                  </m:oMathPara>
                </a14:m>
                <a:endParaRPr lang="zh-CN" altLang="en-US" sz="3000" dirty="0">
                  <a:solidFill>
                    <a:srgbClr val="FF0000"/>
                  </a:solidFill>
                  <a:latin typeface="Cambria Math" panose="02040503050406030204" charset="0"/>
                  <a:ea typeface="楷体" panose="02010609060101010101" pitchFamily="49" charset="-122"/>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6787414" y="3734941"/>
                <a:ext cx="933650" cy="690988"/>
              </a:xfrm>
              <a:prstGeom prst="rect">
                <a:avLst/>
              </a:prstGeom>
              <a:blipFill rotWithShape="1">
                <a:blip r:embed="rId9"/>
                <a:stretch>
                  <a:fillRect l="-57" t="-73" r="11" b="8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4" grpId="0"/>
      <p:bldP spid="15" grpId="0"/>
      <p:bldP spid="16" grpId="0"/>
      <p:bldP spid="17" grpId="0" animBg="1"/>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53864"/>
            <a:ext cx="9088711" cy="516645"/>
            <a:chOff x="0" y="82323"/>
            <a:chExt cx="9088711" cy="516645"/>
          </a:xfrm>
        </p:grpSpPr>
        <p:cxnSp>
          <p:nvCxnSpPr>
            <p:cNvPr id="4" name="直接连接符 3"/>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20" name="文本框 19"/>
              <p:cNvSpPr txBox="1"/>
              <p:nvPr/>
            </p:nvSpPr>
            <p:spPr>
              <a:xfrm>
                <a:off x="122036" y="554847"/>
                <a:ext cx="8636635" cy="1313815"/>
              </a:xfrm>
              <a:prstGeom prst="rect">
                <a:avLst/>
              </a:prstGeom>
              <a:noFill/>
            </p:spPr>
            <p:txBody>
              <a:bodyPr wrap="square" rtlCol="0">
                <a:noAutofit/>
              </a:bodyPr>
              <a:lstStyle/>
              <a:p>
                <a:r>
                  <a:rPr lang="zh-CN" altLang="en-US" sz="3000" dirty="0">
                    <a:solidFill>
                      <a:srgbClr val="FF0000"/>
                    </a:solidFill>
                    <a:latin typeface="楷体" panose="02010609060101010101" pitchFamily="49" charset="-122"/>
                    <a:ea typeface="楷体" panose="02010609060101010101" pitchFamily="49" charset="-122"/>
                    <a:cs typeface="楷体" panose="02010609060101010101" pitchFamily="49" charset="-122"/>
                  </a:rPr>
                  <a:t>付氏变换的积分定理</a:t>
                </a:r>
                <a:r>
                  <a:rPr lang="en-US" altLang="zh-CN" sz="3000"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3000" dirty="0">
                    <a:solidFill>
                      <a:schemeClr val="tx1"/>
                    </a:solidFill>
                    <a:latin typeface="楷体" panose="02010609060101010101" pitchFamily="49" charset="-122"/>
                    <a:ea typeface="楷体" panose="02010609060101010101" pitchFamily="49" charset="-122"/>
                    <a:cs typeface="楷体" panose="02010609060101010101" pitchFamily="49" charset="-122"/>
                  </a:rPr>
                  <a:t>设</a:t>
                </a:r>
                <a14:m>
                  <m:oMath xmlns:m="http://schemas.openxmlformats.org/officeDocument/2006/math">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𝐹</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𝑓</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𝑡</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oMath>
                </a14:m>
                <a:r>
                  <a:rPr lang="zh-CN" altLang="en-US" sz="3000" dirty="0">
                    <a:solidFill>
                      <a:schemeClr val="tx1"/>
                    </a:solidFill>
                    <a:latin typeface="Cambria Math" panose="02040503050406030204" charset="0"/>
                    <a:ea typeface="楷体" panose="02010609060101010101" pitchFamily="49" charset="-122"/>
                    <a:cs typeface="Cambria Math" panose="02040503050406030204" charset="0"/>
                  </a:rPr>
                  <a:t>则</a:t>
                </a:r>
                <a14:m>
                  <m:oMath xmlns:m="http://schemas.openxmlformats.org/officeDocument/2006/math">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ℱ</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nary>
                      <m:naryPr>
                        <m:limLoc m:val="subSup"/>
                        <m:ctrlP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ctrlPr>
                      </m:naryPr>
                      <m:sub>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sub>
                      <m:sup>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𝑡</m:t>
                        </m:r>
                      </m:sup>
                      <m:e>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𝑓</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𝜏</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𝑑</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𝜏</m:t>
                        </m:r>
                      </m:e>
                    </m:nary>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f>
                      <m:fPr>
                        <m:ctrlP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ctrlPr>
                      </m:fPr>
                      <m:num>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𝐹</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num>
                      <m:den>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𝑖</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den>
                    </m:f>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𝜋</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𝐹</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0</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𝛿</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𝜔</m:t>
                    </m:r>
                    <m:r>
                      <a:rPr lang="en-US" altLang="zh-CN" sz="3000" i="1">
                        <a:solidFill>
                          <a:schemeClr val="tx1"/>
                        </a:solidFill>
                        <a:latin typeface="Cambria Math" panose="02040503050406030204" charset="0"/>
                        <a:ea typeface="楷体" panose="02010609060101010101" pitchFamily="49" charset="-122"/>
                        <a:cs typeface="Cambria Math" panose="02040503050406030204" charset="0"/>
                      </a:rPr>
                      <m:t>)</m:t>
                    </m:r>
                  </m:oMath>
                </a14:m>
                <a:endParaRPr lang="zh-CN" altLang="en-US" sz="3000" dirty="0">
                  <a:solidFill>
                    <a:schemeClr val="tx1"/>
                  </a:solidFill>
                  <a:latin typeface="Cambria Math" panose="02040503050406030204" charset="0"/>
                  <a:ea typeface="楷体" panose="02010609060101010101" pitchFamily="49" charset="-122"/>
                  <a:cs typeface="Cambria Math" panose="02040503050406030204"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122036" y="554847"/>
                <a:ext cx="8636635" cy="1313815"/>
              </a:xfrm>
              <a:prstGeom prst="rect">
                <a:avLst/>
              </a:prstGeom>
              <a:blipFill rotWithShape="1">
                <a:blip r:embed="rId1"/>
                <a:stretch>
                  <a:fillRect l="-1" t="-37" r="1"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标题 1"/>
              <p:cNvSpPr txBox="1"/>
              <p:nvPr/>
            </p:nvSpPr>
            <p:spPr>
              <a:xfrm>
                <a:off x="174975" y="1708472"/>
                <a:ext cx="8771255" cy="9518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对比</a:t>
                </a:r>
                <a:r>
                  <a:rPr lang="zh-CN" altLang="en-US" sz="3000" dirty="0">
                    <a:solidFill>
                      <a:srgbClr val="FF0000"/>
                    </a:solidFill>
                    <a:latin typeface="楷体" panose="02010609060101010101" pitchFamily="49" charset="-122"/>
                    <a:ea typeface="楷体" panose="02010609060101010101" pitchFamily="49" charset="-122"/>
                  </a:rPr>
                  <a:t>积分</a:t>
                </a:r>
                <a:r>
                  <a:rPr lang="en-US" altLang="zh-CN" sz="3000" dirty="0">
                    <a:solidFill>
                      <a:srgbClr val="FF0000"/>
                    </a:solidFill>
                    <a:latin typeface="楷体" panose="02010609060101010101" pitchFamily="49" charset="-122"/>
                    <a:ea typeface="楷体" panose="02010609060101010101" pitchFamily="49" charset="-122"/>
                  </a:rPr>
                  <a:t>:</a:t>
                </a:r>
                <a:r>
                  <a:rPr lang="zh-CN" altLang="en-US" sz="3000" dirty="0">
                    <a:solidFill>
                      <a:srgbClr val="FF0000"/>
                    </a:solidFill>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当</a:t>
                </a:r>
                <a14:m>
                  <m:oMath xmlns:m="http://schemas.openxmlformats.org/officeDocument/2006/math">
                    <m:r>
                      <a:rPr lang="en-US" altLang="zh-CN" sz="3000" b="0" i="1" smtClean="0">
                        <a:latin typeface="Cambria Math" panose="02040503050406030204" charset="0"/>
                        <a:ea typeface="楷体" panose="02010609060101010101" pitchFamily="49" charset="-122"/>
                      </a:rPr>
                      <m:t>𝑡</m:t>
                    </m:r>
                    <m:groupChr>
                      <m:groupChrPr>
                        <m:chr m:val="→"/>
                        <m:pos m:val="top"/>
                        <m:ctrlPr>
                          <a:rPr lang="en-US" altLang="zh-CN" sz="3000" b="0" i="1" smtClean="0">
                            <a:latin typeface="Cambria Math" panose="02040503050406030204" charset="0"/>
                            <a:ea typeface="楷体" panose="02010609060101010101" pitchFamily="49" charset="-122"/>
                          </a:rPr>
                        </m:ctrlPr>
                      </m:groupChrPr>
                      <m:e/>
                    </m:groupChr>
                    <m:r>
                      <a:rPr lang="en-US" altLang="zh-CN" sz="3000" i="1">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oMath>
                </a14:m>
                <a:r>
                  <a:rPr lang="zh-CN" altLang="en-US" sz="3000" dirty="0">
                    <a:latin typeface="楷体" panose="02010609060101010101" pitchFamily="49" charset="-122"/>
                    <a:ea typeface="楷体" panose="02010609060101010101" pitchFamily="49" charset="-122"/>
                  </a:rPr>
                  <a:t>时，</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𝑡</m:t>
                        </m:r>
                      </m:sup>
                      <m:e>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𝑑𝑡</m:t>
                        </m:r>
                        <m:groupChr>
                          <m:groupChrPr>
                            <m:chr m:val="→"/>
                            <m:vertJc m:val="bot"/>
                            <m:ctrlPr>
                              <a:rPr lang="en-US" altLang="zh-CN" sz="3000" b="0" i="1" smtClean="0">
                                <a:latin typeface="Cambria Math" panose="02040503050406030204" charset="0"/>
                                <a:ea typeface="楷体" panose="02010609060101010101" pitchFamily="49" charset="-122"/>
                              </a:rPr>
                            </m:ctrlPr>
                          </m:groupChrPr>
                          <m:e/>
                        </m:groupChr>
                        <m:r>
                          <a:rPr lang="en-US" altLang="zh-CN" sz="3000" b="0" i="1" smtClean="0">
                            <a:latin typeface="Cambria Math" panose="02040503050406030204" charset="0"/>
                            <a:ea typeface="楷体" panose="02010609060101010101" pitchFamily="49" charset="-122"/>
                          </a:rPr>
                          <m:t>0</m:t>
                        </m:r>
                      </m:e>
                    </m:nary>
                  </m:oMath>
                </a14:m>
                <a:r>
                  <a:rPr lang="zh-CN" altLang="en-US" sz="3000" dirty="0">
                    <a:latin typeface="楷体" panose="02010609060101010101" pitchFamily="49" charset="-122"/>
                    <a:ea typeface="楷体" panose="02010609060101010101" pitchFamily="49" charset="-122"/>
                  </a:rPr>
                  <a:t>，则</a:t>
                </a:r>
                <a:endParaRPr lang="zh-CN" altLang="en-US" sz="30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174975" y="1708472"/>
                <a:ext cx="8771255" cy="951865"/>
              </a:xfrm>
              <a:prstGeom prst="rect">
                <a:avLst/>
              </a:prstGeom>
              <a:blipFill rotWithShape="1">
                <a:blip r:embed="rId2"/>
                <a:stretch>
                  <a:fillRect l="-4" t="-11508" r="4" b="-115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标题 1"/>
              <p:cNvSpPr txBox="1"/>
              <p:nvPr/>
            </p:nvSpPr>
            <p:spPr>
              <a:xfrm>
                <a:off x="1794042" y="2546166"/>
                <a:ext cx="5161280" cy="10638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Cambria Math" panose="02040503050406030204" charset="0"/>
                      </a:rPr>
                      <m:t>ℱ</m:t>
                    </m:r>
                    <m:d>
                      <m:dPr>
                        <m:begChr m:val="["/>
                        <m:endChr m:val="]"/>
                        <m:ctrlPr>
                          <a:rPr lang="en-US" altLang="zh-CN" sz="3000" i="1" smtClean="0">
                            <a:latin typeface="Cambria Math" panose="02040503050406030204" charset="0"/>
                            <a:ea typeface="Cambria Math" panose="02040503050406030204" charset="0"/>
                          </a:rPr>
                        </m:ctrlPr>
                      </m:dPr>
                      <m:e>
                        <m:nary>
                          <m:naryPr>
                            <m:ctrlPr>
                              <a:rPr lang="en-US" altLang="zh-CN" sz="3000" i="1" smtClean="0">
                                <a:latin typeface="Cambria Math" panose="02040503050406030204" charset="0"/>
                                <a:ea typeface="Cambria Math" panose="02040503050406030204" charset="0"/>
                              </a:rPr>
                            </m:ctrlPr>
                          </m:naryPr>
                          <m:sub>
                            <m:r>
                              <m:rPr>
                                <m:brk m:alnAt="23"/>
                              </m:rP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Cambria Math" panose="02040503050406030204" charset="0"/>
                              </a:rPr>
                              <m:t>𝑡</m:t>
                            </m:r>
                          </m:sup>
                          <m:e>
                            <m:r>
                              <a:rPr lang="en-US" altLang="zh-CN" sz="3000" b="0" i="1" smtClean="0">
                                <a:latin typeface="Cambria Math" panose="02040503050406030204" charset="0"/>
                                <a:ea typeface="Cambria Math" panose="02040503050406030204" charset="0"/>
                              </a:rPr>
                              <m:t>𝑓</m:t>
                            </m:r>
                            <m:d>
                              <m:dPr>
                                <m:ctrlPr>
                                  <a:rPr lang="en-US" altLang="zh-CN" sz="3000" b="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𝑡</m:t>
                                </m:r>
                              </m:e>
                            </m:d>
                            <m:r>
                              <a:rPr lang="en-US" altLang="zh-CN" sz="3000" b="0" i="1" smtClean="0">
                                <a:latin typeface="Cambria Math" panose="02040503050406030204" charset="0"/>
                                <a:ea typeface="Cambria Math" panose="02040503050406030204" charset="0"/>
                              </a:rPr>
                              <m:t>𝑑𝑡</m:t>
                            </m:r>
                          </m:e>
                        </m:nary>
                      </m:e>
                    </m:d>
                    <m:r>
                      <a:rPr lang="en-US" altLang="zh-CN" sz="3000" b="0" i="1" smtClean="0">
                        <a:latin typeface="Cambria Math" panose="02040503050406030204" charset="0"/>
                        <a:ea typeface="Cambria Math" panose="02040503050406030204" charset="0"/>
                      </a:rPr>
                      <m:t>=</m:t>
                    </m:r>
                    <m:f>
                      <m:fPr>
                        <m:ctrlPr>
                          <a:rPr lang="en-US" altLang="zh-CN" sz="3000" b="0" i="1" smtClean="0">
                            <a:latin typeface="Cambria Math" panose="02040503050406030204" charset="0"/>
                            <a:ea typeface="Cambria Math" panose="02040503050406030204" charset="0"/>
                          </a:rPr>
                        </m:ctrlPr>
                      </m:fPr>
                      <m:num>
                        <m:r>
                          <a:rPr lang="en-US" altLang="zh-CN" sz="3000" b="0" i="1" smtClean="0">
                            <a:latin typeface="Cambria Math" panose="02040503050406030204" charset="0"/>
                            <a:ea typeface="Cambria Math" panose="02040503050406030204" charset="0"/>
                          </a:rPr>
                          <m:t>1</m:t>
                        </m:r>
                      </m:num>
                      <m:den>
                        <m:r>
                          <a:rPr lang="en-US" altLang="zh-CN" sz="3000" b="0" i="1" smtClean="0">
                            <a:latin typeface="Cambria Math" panose="02040503050406030204" charset="0"/>
                            <a:ea typeface="Cambria Math" panose="02040503050406030204" charset="0"/>
                          </a:rPr>
                          <m:t>𝑖</m:t>
                        </m:r>
                        <m:r>
                          <a:rPr lang="zh-CN" altLang="en-US" sz="3000" b="0" i="1" smtClean="0">
                            <a:latin typeface="Cambria Math" panose="02040503050406030204" charset="0"/>
                            <a:ea typeface="Cambria Math" panose="02040503050406030204" charset="0"/>
                          </a:rPr>
                          <m:t>𝜔</m:t>
                        </m:r>
                      </m:den>
                    </m:f>
                    <m:r>
                      <a:rPr lang="en-US" altLang="zh-CN" sz="3000" i="1">
                        <a:latin typeface="Cambria Math" panose="02040503050406030204" charset="0"/>
                        <a:ea typeface="Cambria Math" panose="02040503050406030204" charset="0"/>
                      </a:rPr>
                      <m:t>ℱ</m:t>
                    </m:r>
                    <m:d>
                      <m:dPr>
                        <m:begChr m:val="["/>
                        <m:endChr m:val="]"/>
                        <m:ctrlPr>
                          <a:rPr lang="en-US" altLang="zh-CN" sz="3000" i="1" smtClean="0">
                            <a:latin typeface="Cambria Math" panose="02040503050406030204" charset="0"/>
                            <a:ea typeface="Cambria Math" panose="02040503050406030204" charset="0"/>
                          </a:rPr>
                        </m:ctrlPr>
                      </m:dPr>
                      <m:e>
                        <m:r>
                          <a:rPr lang="en-US" altLang="zh-CN" sz="3000" b="0" i="1" smtClean="0">
                            <a:latin typeface="Cambria Math" panose="02040503050406030204" charset="0"/>
                            <a:ea typeface="Cambria Math" panose="02040503050406030204" charset="0"/>
                          </a:rPr>
                          <m:t>𝑓</m:t>
                        </m:r>
                        <m:r>
                          <a:rPr lang="en-US" altLang="zh-CN" sz="3000" b="0" i="1" smtClean="0">
                            <a:latin typeface="Cambria Math" panose="02040503050406030204" charset="0"/>
                            <a:ea typeface="Cambria Math" panose="02040503050406030204" charset="0"/>
                          </a:rPr>
                          <m: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m:t>
                        </m:r>
                      </m:e>
                    </m:d>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2" name="标题 1"/>
              <p:cNvSpPr txBox="1">
                <a:spLocks noRot="1" noChangeAspect="1" noMove="1" noResize="1" noEditPoints="1" noAdjustHandles="1" noChangeArrowheads="1" noChangeShapeType="1" noTextEdit="1"/>
              </p:cNvSpPr>
              <p:nvPr/>
            </p:nvSpPr>
            <p:spPr>
              <a:xfrm>
                <a:off x="1794042" y="2546166"/>
                <a:ext cx="5161280" cy="1063859"/>
              </a:xfrm>
              <a:prstGeom prst="rect">
                <a:avLst/>
              </a:prstGeom>
              <a:blipFill rotWithShape="1">
                <a:blip r:embed="rId3"/>
                <a:stretch>
                  <a:fillRect l="-3" t="-42" r="3" b="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240030" y="364490"/>
            <a:ext cx="3713480" cy="668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000" dirty="0">
                <a:latin typeface="楷体" panose="02010609060101010101" pitchFamily="49" charset="-122"/>
                <a:ea typeface="楷体" panose="02010609060101010101" pitchFamily="49" charset="-122"/>
              </a:rPr>
              <a:t>10</a:t>
            </a:r>
            <a:r>
              <a:rPr lang="zh-CN" altLang="en-US" sz="3000" dirty="0">
                <a:latin typeface="楷体" panose="02010609060101010101" pitchFamily="49" charset="-122"/>
                <a:ea typeface="楷体" panose="02010609060101010101" pitchFamily="49" charset="-122"/>
              </a:rPr>
              <a:t>、</a:t>
            </a:r>
            <a:r>
              <a:rPr lang="zh-CN" altLang="en-US" sz="3000" dirty="0">
                <a:solidFill>
                  <a:srgbClr val="FF0000"/>
                </a:solidFill>
                <a:latin typeface="楷体" panose="02010609060101010101" pitchFamily="49" charset="-122"/>
                <a:ea typeface="楷体" panose="02010609060101010101" pitchFamily="49" charset="-122"/>
              </a:rPr>
              <a:t>付氏变换的应用</a:t>
            </a:r>
            <a:endParaRPr lang="zh-CN" altLang="en-US" sz="3000" dirty="0">
              <a:solidFill>
                <a:srgbClr val="FF0000"/>
              </a:solidFill>
              <a:latin typeface="楷体" panose="02010609060101010101" pitchFamily="49" charset="-122"/>
              <a:ea typeface="楷体" panose="02010609060101010101" pitchFamily="49" charset="-122"/>
            </a:endParaRPr>
          </a:p>
        </p:txBody>
      </p:sp>
      <p:sp>
        <p:nvSpPr>
          <p:cNvPr id="6" name="箭头: 下 5"/>
          <p:cNvSpPr/>
          <p:nvPr/>
        </p:nvSpPr>
        <p:spPr>
          <a:xfrm>
            <a:off x="2418749" y="2507826"/>
            <a:ext cx="144679" cy="978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 name="直接箭头连接符 14"/>
          <p:cNvCxnSpPr/>
          <p:nvPr/>
        </p:nvCxnSpPr>
        <p:spPr>
          <a:xfrm>
            <a:off x="3953762" y="2182243"/>
            <a:ext cx="1351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标题 1"/>
              <p:cNvSpPr txBox="1"/>
              <p:nvPr/>
            </p:nvSpPr>
            <p:spPr>
              <a:xfrm>
                <a:off x="4427897" y="1632124"/>
                <a:ext cx="592586" cy="55026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700" i="1" dirty="0" smtClean="0">
                          <a:latin typeface="Cambria Math" panose="02040503050406030204" charset="0"/>
                          <a:ea typeface="Cambria Math" panose="02040503050406030204" charset="0"/>
                        </a:rPr>
                        <m:t>ℱ</m:t>
                      </m:r>
                    </m:oMath>
                  </m:oMathPara>
                </a14:m>
                <a:endParaRPr lang="zh-CN" altLang="en-US" sz="2700" dirty="0">
                  <a:latin typeface="楷体" panose="02010609060101010101" pitchFamily="49" charset="-122"/>
                  <a:ea typeface="楷体" panose="02010609060101010101" pitchFamily="49" charset="-122"/>
                </a:endParaRPr>
              </a:p>
            </p:txBody>
          </p:sp>
        </mc:Choice>
        <mc:Fallback>
          <p:sp>
            <p:nvSpPr>
              <p:cNvPr id="21" name="标题 1"/>
              <p:cNvSpPr txBox="1">
                <a:spLocks noRot="1" noChangeAspect="1" noMove="1" noResize="1" noEditPoints="1" noAdjustHandles="1" noChangeArrowheads="1" noChangeShapeType="1" noTextEdit="1"/>
              </p:cNvSpPr>
              <p:nvPr/>
            </p:nvSpPr>
            <p:spPr>
              <a:xfrm>
                <a:off x="4427897" y="1632124"/>
                <a:ext cx="592586" cy="550268"/>
              </a:xfrm>
              <a:prstGeom prst="rect">
                <a:avLst/>
              </a:prstGeom>
              <a:blipFill rotWithShape="1">
                <a:blip r:embed="rId1"/>
                <a:stretch>
                  <a:fillRect l="-7" t="-6032" r="29" b="-6135"/>
                </a:stretch>
              </a:blipFill>
            </p:spPr>
            <p:txBody>
              <a:bodyPr/>
              <a:lstStyle/>
              <a:p>
                <a:r>
                  <a:rPr lang="zh-CN" altLang="en-US">
                    <a:noFill/>
                  </a:rPr>
                  <a:t> </a:t>
                </a:r>
              </a:p>
            </p:txBody>
          </p:sp>
        </mc:Fallback>
      </mc:AlternateContent>
      <p:sp>
        <p:nvSpPr>
          <p:cNvPr id="22" name="箭头: 下 21"/>
          <p:cNvSpPr/>
          <p:nvPr/>
        </p:nvSpPr>
        <p:spPr>
          <a:xfrm>
            <a:off x="6927495" y="2447231"/>
            <a:ext cx="144679" cy="978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箭头连接符 24"/>
          <p:cNvCxnSpPr/>
          <p:nvPr/>
        </p:nvCxnSpPr>
        <p:spPr>
          <a:xfrm flipH="1">
            <a:off x="3302493" y="3816844"/>
            <a:ext cx="2843074" cy="34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标题 1"/>
              <p:cNvSpPr txBox="1"/>
              <p:nvPr/>
            </p:nvSpPr>
            <p:spPr>
              <a:xfrm>
                <a:off x="4216823" y="3262280"/>
                <a:ext cx="592586" cy="55026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700" i="1" dirty="0" smtClean="0">
                              <a:latin typeface="Cambria Math" panose="02040503050406030204" charset="0"/>
                              <a:ea typeface="Cambria Math" panose="02040503050406030204" charset="0"/>
                            </a:rPr>
                          </m:ctrlPr>
                        </m:sSupPr>
                        <m:e>
                          <m:r>
                            <a:rPr lang="en-US" altLang="zh-CN" sz="2700" i="1" dirty="0">
                              <a:latin typeface="Cambria Math" panose="02040503050406030204" charset="0"/>
                              <a:ea typeface="Cambria Math" panose="02040503050406030204" charset="0"/>
                            </a:rPr>
                            <m:t>ℱ</m:t>
                          </m:r>
                        </m:e>
                        <m:sup>
                          <m:r>
                            <a:rPr lang="en-US" altLang="zh-CN" sz="2700" i="1" dirty="0">
                              <a:latin typeface="Cambria Math" panose="02040503050406030204" charset="0"/>
                              <a:ea typeface="Cambria Math" panose="02040503050406030204" charset="0"/>
                            </a:rPr>
                            <m:t>−</m:t>
                          </m:r>
                          <m:r>
                            <a:rPr lang="en-US" altLang="zh-CN" sz="2700" i="1" dirty="0" smtClean="0">
                              <a:latin typeface="Cambria Math" panose="02040503050406030204" charset="0"/>
                              <a:ea typeface="Cambria Math" panose="02040503050406030204" charset="0"/>
                            </a:rPr>
                            <m:t>1</m:t>
                          </m:r>
                        </m:sup>
                      </m:sSup>
                    </m:oMath>
                  </m:oMathPara>
                </a14:m>
                <a:endParaRPr lang="zh-CN" altLang="en-US" sz="2700" dirty="0">
                  <a:latin typeface="楷体" panose="02010609060101010101" pitchFamily="49" charset="-122"/>
                  <a:ea typeface="楷体" panose="02010609060101010101" pitchFamily="49" charset="-122"/>
                </a:endParaRPr>
              </a:p>
            </p:txBody>
          </p:sp>
        </mc:Choice>
        <mc:Fallback>
          <p:sp>
            <p:nvSpPr>
              <p:cNvPr id="26" name="标题 1"/>
              <p:cNvSpPr txBox="1">
                <a:spLocks noRot="1" noChangeAspect="1" noMove="1" noResize="1" noEditPoints="1" noAdjustHandles="1" noChangeArrowheads="1" noChangeShapeType="1" noTextEdit="1"/>
              </p:cNvSpPr>
              <p:nvPr/>
            </p:nvSpPr>
            <p:spPr>
              <a:xfrm>
                <a:off x="4216823" y="3262280"/>
                <a:ext cx="592586" cy="550268"/>
              </a:xfrm>
              <a:prstGeom prst="rect">
                <a:avLst/>
              </a:prstGeom>
              <a:blipFill rotWithShape="1">
                <a:blip r:embed="rId2"/>
                <a:stretch>
                  <a:fillRect l="-71" t="-8360" r="-8801" b="-8307"/>
                </a:stretch>
              </a:blipFill>
            </p:spPr>
            <p:txBody>
              <a:bodyPr/>
              <a:lstStyle/>
              <a:p>
                <a:r>
                  <a:rPr lang="zh-CN" altLang="en-US">
                    <a:noFill/>
                  </a:rPr>
                  <a:t> </a:t>
                </a:r>
              </a:p>
            </p:txBody>
          </p:sp>
        </mc:Fallback>
      </mc:AlternateContent>
      <p:sp>
        <p:nvSpPr>
          <p:cNvPr id="29" name="标题 1"/>
          <p:cNvSpPr txBox="1"/>
          <p:nvPr/>
        </p:nvSpPr>
        <p:spPr>
          <a:xfrm>
            <a:off x="503555" y="1779270"/>
            <a:ext cx="3713480" cy="668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chemeClr val="tx1"/>
                </a:solidFill>
                <a:latin typeface="楷体" panose="02010609060101010101" pitchFamily="49" charset="-122"/>
                <a:ea typeface="楷体" panose="02010609060101010101" pitchFamily="49" charset="-122"/>
              </a:rPr>
              <a:t>微分方程、积分方程</a:t>
            </a:r>
            <a:endParaRPr lang="zh-CN" altLang="en-US" sz="3000" dirty="0">
              <a:solidFill>
                <a:schemeClr val="tx1"/>
              </a:solidFill>
              <a:latin typeface="楷体" panose="02010609060101010101" pitchFamily="49" charset="-122"/>
              <a:ea typeface="楷体" panose="02010609060101010101" pitchFamily="49" charset="-122"/>
            </a:endParaRPr>
          </a:p>
        </p:txBody>
      </p:sp>
      <p:sp>
        <p:nvSpPr>
          <p:cNvPr id="30" name="标题 1"/>
          <p:cNvSpPr txBox="1"/>
          <p:nvPr/>
        </p:nvSpPr>
        <p:spPr>
          <a:xfrm>
            <a:off x="5571490" y="1779270"/>
            <a:ext cx="3232785" cy="668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chemeClr val="tx1"/>
                </a:solidFill>
                <a:latin typeface="楷体" panose="02010609060101010101" pitchFamily="49" charset="-122"/>
                <a:ea typeface="楷体" panose="02010609060101010101" pitchFamily="49" charset="-122"/>
              </a:rPr>
              <a:t>象函数的代数方程</a:t>
            </a:r>
            <a:endParaRPr lang="zh-CN" altLang="en-US" sz="3000" dirty="0">
              <a:solidFill>
                <a:schemeClr val="tx1"/>
              </a:solidFill>
              <a:latin typeface="楷体" panose="02010609060101010101" pitchFamily="49" charset="-122"/>
              <a:ea typeface="楷体" panose="02010609060101010101" pitchFamily="49" charset="-122"/>
            </a:endParaRPr>
          </a:p>
        </p:txBody>
      </p:sp>
      <p:sp>
        <p:nvSpPr>
          <p:cNvPr id="31" name="标题 1"/>
          <p:cNvSpPr txBox="1"/>
          <p:nvPr/>
        </p:nvSpPr>
        <p:spPr>
          <a:xfrm>
            <a:off x="6267450" y="3500120"/>
            <a:ext cx="1703070" cy="668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chemeClr val="tx1"/>
                </a:solidFill>
                <a:latin typeface="楷体" panose="02010609060101010101" pitchFamily="49" charset="-122"/>
                <a:ea typeface="楷体" panose="02010609060101010101" pitchFamily="49" charset="-122"/>
              </a:rPr>
              <a:t>象函数</a:t>
            </a:r>
            <a:endParaRPr lang="zh-CN" altLang="en-US" sz="3000" dirty="0">
              <a:solidFill>
                <a:schemeClr val="tx1"/>
              </a:solidFill>
              <a:latin typeface="楷体" panose="02010609060101010101" pitchFamily="49" charset="-122"/>
              <a:ea typeface="楷体" panose="02010609060101010101" pitchFamily="49" charset="-122"/>
            </a:endParaRPr>
          </a:p>
        </p:txBody>
      </p:sp>
      <p:sp>
        <p:nvSpPr>
          <p:cNvPr id="32" name="标题 1"/>
          <p:cNvSpPr txBox="1"/>
          <p:nvPr/>
        </p:nvSpPr>
        <p:spPr>
          <a:xfrm>
            <a:off x="1508760" y="3547110"/>
            <a:ext cx="1703070" cy="66802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solidFill>
                  <a:schemeClr val="tx1"/>
                </a:solidFill>
                <a:latin typeface="楷体" panose="02010609060101010101" pitchFamily="49" charset="-122"/>
                <a:ea typeface="楷体" panose="02010609060101010101" pitchFamily="49" charset="-122"/>
              </a:rPr>
              <a:t>象原函数</a:t>
            </a:r>
            <a:endParaRPr lang="zh-CN" altLang="en-US" sz="3000" dirty="0">
              <a:solidFill>
                <a:schemeClr val="tx1"/>
              </a:solidFill>
              <a:latin typeface="楷体" panose="02010609060101010101" pitchFamily="49" charset="-122"/>
              <a:ea typeface="楷体" panose="02010609060101010101" pitchFamily="49" charset="-122"/>
            </a:endParaRPr>
          </a:p>
        </p:txBody>
      </p:sp>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bldLvl="0" animBg="1"/>
      <p:bldP spid="21" grpId="0"/>
      <p:bldP spid="22" grpId="0" bldLvl="0" animBg="1"/>
      <p:bldP spid="26" grpId="0"/>
      <p:bldP spid="29" grpId="0"/>
      <p:bldP spid="30" grpId="0"/>
      <p:bldP spid="31" grpId="0"/>
      <p:bldP spid="3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122036" y="464143"/>
                <a:ext cx="8863965" cy="12148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3000" i="1" smtClean="0">
                        <a:latin typeface="Cambria Math" panose="02040503050406030204" charset="0"/>
                        <a:ea typeface="楷体" panose="02010609060101010101" pitchFamily="49" charset="-122"/>
                      </a:rPr>
                      <m:t>𝐸𝑔</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ℎ</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p>
                      <m:e>
                        <m:r>
                          <a:rPr lang="en-US" altLang="zh-CN" sz="3000" b="0" i="1" smtClean="0">
                            <a:latin typeface="Cambria Math" panose="02040503050406030204" charset="0"/>
                            <a:ea typeface="楷体" panose="02010609060101010101" pitchFamily="49" charset="-122"/>
                          </a:rPr>
                          <m:t>𝑓</m:t>
                        </m:r>
                        <m:d>
                          <m:dPr>
                            <m:ctrlPr>
                              <a:rPr lang="en-US" altLang="zh-CN" sz="3000" b="0" i="1" smtClean="0">
                                <a:latin typeface="Cambria Math" panose="02040503050406030204" charset="0"/>
                                <a:ea typeface="楷体" panose="02010609060101010101" pitchFamily="49" charset="-122"/>
                              </a:rPr>
                            </m:ctrlPr>
                          </m:dPr>
                          <m:e>
                            <m:r>
                              <a:rPr lang="zh-CN" altLang="en-US" sz="3000" b="0" i="1" smtClean="0">
                                <a:latin typeface="Cambria Math" panose="02040503050406030204" charset="0"/>
                                <a:ea typeface="楷体" panose="02010609060101010101" pitchFamily="49" charset="-122"/>
                              </a:rPr>
                              <m:t>𝜏</m:t>
                            </m:r>
                          </m:e>
                        </m:d>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r>
                              <a:rPr lang="zh-CN" altLang="en-US" sz="3000" b="0" i="1" smtClean="0">
                                <a:latin typeface="Cambria Math" panose="02040503050406030204" charset="0"/>
                                <a:ea typeface="楷体" panose="02010609060101010101" pitchFamily="49" charset="-122"/>
                              </a:rPr>
                              <m:t>𝜏</m:t>
                            </m:r>
                          </m:e>
                        </m:d>
                        <m:r>
                          <a:rPr lang="en-US" altLang="zh-CN" sz="3000" b="0" i="1" smtClean="0">
                            <a:latin typeface="Cambria Math" panose="02040503050406030204" charset="0"/>
                            <a:ea typeface="楷体" panose="02010609060101010101" pitchFamily="49" charset="-122"/>
                          </a:rPr>
                          <m:t>𝑑</m:t>
                        </m:r>
                        <m:r>
                          <a:rPr lang="zh-CN" altLang="en-US" sz="3000" b="0" i="1" smtClean="0">
                            <a:latin typeface="Cambria Math" panose="02040503050406030204" charset="0"/>
                            <a:ea typeface="楷体" panose="02010609060101010101" pitchFamily="49" charset="-122"/>
                          </a:rPr>
                          <m:t>𝜏</m:t>
                        </m:r>
                      </m:e>
                    </m:nary>
                  </m:oMath>
                </a14:m>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其中</a:t>
                </a:r>
                <a14:m>
                  <m:oMath xmlns:m="http://schemas.openxmlformats.org/officeDocument/2006/math">
                    <m:r>
                      <a:rPr lang="en-US" altLang="zh-CN" sz="3000" b="0" i="1" smtClean="0">
                        <a:latin typeface="Cambria Math" panose="02040503050406030204" charset="0"/>
                        <a:ea typeface="楷体" panose="02010609060101010101" pitchFamily="49" charset="-122"/>
                      </a:rPr>
                      <m:t>ℎ</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oMath>
                </a14:m>
                <a:endParaRPr lang="en-US" altLang="zh-CN" sz="3000" b="0" i="1" dirty="0">
                  <a:latin typeface="Cambria Math" panose="02040503050406030204" charset="0"/>
                  <a:ea typeface="楷体" panose="02010609060101010101" pitchFamily="49" charset="-122"/>
                </a:endParaRPr>
              </a:p>
              <a:p>
                <a:pPr>
                  <a:lnSpc>
                    <a:spcPct val="100000"/>
                  </a:lnSpc>
                </a:pPr>
                <a14:m>
                  <m:oMath xmlns:m="http://schemas.openxmlformats.org/officeDocument/2006/math">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为已知函数，且</a:t>
                </a:r>
                <a14:m>
                  <m:oMath xmlns:m="http://schemas.openxmlformats.org/officeDocument/2006/math">
                    <m:r>
                      <a:rPr lang="en-US" altLang="zh-CN" sz="3000" b="0" i="1" smtClean="0">
                        <a:latin typeface="Cambria Math" panose="02040503050406030204" charset="0"/>
                        <a:ea typeface="楷体" panose="02010609060101010101" pitchFamily="49" charset="-122"/>
                      </a:rPr>
                      <m:t>𝑔</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ℎ</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𝑓</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𝑡</m:t>
                    </m:r>
                    <m:r>
                      <a:rPr lang="en-US" altLang="zh-CN" sz="3000" b="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的付氏变换存在</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122036" y="464143"/>
                <a:ext cx="8863965" cy="1214896"/>
              </a:xfrm>
              <a:prstGeom prst="rect">
                <a:avLst/>
              </a:prstGeom>
              <a:blipFill rotWithShape="1">
                <a:blip r:embed="rId1"/>
                <a:stretch>
                  <a:fillRect l="-1" t="-49" r="1" b="8"/>
                </a:stretch>
              </a:blipFill>
            </p:spPr>
            <p:txBody>
              <a:bodyPr/>
              <a:lstStyle/>
              <a:p>
                <a:r>
                  <a:rPr lang="zh-CN" altLang="en-US">
                    <a:noFill/>
                  </a:rPr>
                  <a:t> </a:t>
                </a:r>
              </a:p>
            </p:txBody>
          </p:sp>
        </mc:Fallback>
      </mc:AlternateContent>
      <p:grpSp>
        <p:nvGrpSpPr>
          <p:cNvPr id="2" name="组合 1"/>
          <p:cNvGrpSpPr/>
          <p:nvPr/>
        </p:nvGrpSpPr>
        <p:grpSpPr>
          <a:xfrm>
            <a:off x="0" y="-53864"/>
            <a:ext cx="9088711" cy="516645"/>
            <a:chOff x="0" y="82323"/>
            <a:chExt cx="9088711" cy="516645"/>
          </a:xfrm>
        </p:grpSpPr>
        <p:cxnSp>
          <p:nvCxnSpPr>
            <p:cNvPr id="3" name="直接连接符 2"/>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122035" y="1679039"/>
                <a:ext cx="9088711"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000" dirty="0">
                    <a:latin typeface="楷体" panose="02010609060101010101" pitchFamily="49" charset="-122"/>
                    <a:ea typeface="楷体" panose="02010609060101010101" pitchFamily="49" charset="-122"/>
                  </a:rPr>
                  <a:t>解</a:t>
                </a:r>
                <a:r>
                  <a:rPr lang="en-US" altLang="zh-CN" sz="3000" dirty="0">
                    <a:latin typeface="楷体" panose="02010609060101010101" pitchFamily="49" charset="-122"/>
                    <a:ea typeface="楷体" panose="02010609060101010101" pitchFamily="49" charset="-122"/>
                  </a:rPr>
                  <a:t>:</a:t>
                </a:r>
                <a:r>
                  <a:rPr lang="en-US" altLang="zh-CN" sz="3000" dirty="0">
                    <a:ea typeface="楷体" panose="02010609060101010101" pitchFamily="49" charset="-122"/>
                    <a:cs typeface="Cambria Math" panose="02040503050406030204" charset="0"/>
                  </a:rPr>
                  <a:t> </a:t>
                </a:r>
                <a14:m>
                  <m:oMath xmlns:m="http://schemas.openxmlformats.org/officeDocument/2006/math">
                    <m:r>
                      <a:rPr lang="en-US" altLang="zh-CN" sz="3000" i="1">
                        <a:latin typeface="Cambria Math" panose="02040503050406030204" charset="0"/>
                        <a:ea typeface="楷体" panose="02010609060101010101" pitchFamily="49" charset="-122"/>
                        <a:cs typeface="Cambria Math" panose="02040503050406030204" charset="0"/>
                      </a:rPr>
                      <m:t>ℱ</m:t>
                    </m:r>
                    <m:d>
                      <m:dPr>
                        <m:begChr m:val="["/>
                        <m:endChr m:val="]"/>
                        <m:ctrlPr>
                          <a:rPr lang="en-US" altLang="zh-CN" sz="3000" i="1">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𝑓</m:t>
                        </m:r>
                        <m:d>
                          <m:dPr>
                            <m:ctrlPr>
                              <a:rPr lang="en-US" altLang="zh-CN" sz="3000" i="1">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𝑡</m:t>
                            </m:r>
                          </m:e>
                        </m:d>
                      </m:e>
                    </m:d>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𝐹</m:t>
                    </m:r>
                    <m:d>
                      <m:dPr>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zh-CN" altLang="en-US" sz="3000" b="0" i="1" smtClean="0">
                            <a:latin typeface="Cambria Math" panose="02040503050406030204" charset="0"/>
                            <a:ea typeface="楷体" panose="02010609060101010101" pitchFamily="49" charset="-122"/>
                            <a:cs typeface="Cambria Math" panose="02040503050406030204" charset="0"/>
                          </a:rPr>
                          <m:t>𝜔</m:t>
                        </m:r>
                      </m:e>
                    </m:d>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ℱ</m:t>
                    </m:r>
                    <m:d>
                      <m:dPr>
                        <m:begChr m:val="["/>
                        <m:endChr m:val="]"/>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en-US" altLang="zh-CN" sz="3000" b="0" i="1" smtClean="0">
                            <a:latin typeface="Cambria Math" panose="02040503050406030204" charset="0"/>
                            <a:ea typeface="楷体" panose="02010609060101010101" pitchFamily="49" charset="-122"/>
                            <a:cs typeface="Cambria Math" panose="02040503050406030204" charset="0"/>
                          </a:rPr>
                          <m:t>𝑔</m:t>
                        </m:r>
                        <m:d>
                          <m:dPr>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𝑡</m:t>
                            </m:r>
                          </m:e>
                        </m:d>
                      </m:e>
                    </m:d>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𝐺</m:t>
                    </m:r>
                    <m:d>
                      <m:dPr>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zh-CN" altLang="en-US" sz="3000" b="0" i="1" smtClean="0">
                            <a:latin typeface="Cambria Math" panose="02040503050406030204" charset="0"/>
                            <a:ea typeface="楷体" panose="02010609060101010101" pitchFamily="49" charset="-122"/>
                            <a:cs typeface="Cambria Math" panose="02040503050406030204" charset="0"/>
                          </a:rPr>
                          <m:t>𝜔</m:t>
                        </m:r>
                      </m:e>
                    </m:d>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i="1">
                        <a:latin typeface="Cambria Math" panose="02040503050406030204" charset="0"/>
                        <a:ea typeface="楷体" panose="02010609060101010101" pitchFamily="49" charset="-122"/>
                        <a:cs typeface="Cambria Math" panose="02040503050406030204" charset="0"/>
                      </a:rPr>
                      <m:t>ℱ</m:t>
                    </m:r>
                    <m:d>
                      <m:dPr>
                        <m:begChr m:val="["/>
                        <m:endChr m:val="]"/>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en-US" altLang="zh-CN" sz="3000" b="0" i="1" smtClean="0">
                            <a:latin typeface="Cambria Math" panose="02040503050406030204" charset="0"/>
                            <a:ea typeface="楷体" panose="02010609060101010101" pitchFamily="49" charset="-122"/>
                            <a:cs typeface="Cambria Math" panose="02040503050406030204" charset="0"/>
                          </a:rPr>
                          <m:t>ℎ</m:t>
                        </m:r>
                        <m:d>
                          <m:dPr>
                            <m:ctrlPr>
                              <a:rPr lang="en-US" altLang="zh-CN" sz="3000" b="0" i="1" smtClean="0">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𝑡</m:t>
                            </m:r>
                          </m:e>
                        </m:d>
                      </m:e>
                    </m:d>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𝐻</m:t>
                    </m:r>
                    <m:r>
                      <a:rPr lang="en-US" altLang="zh-CN" sz="3000" b="0" i="1" smtClean="0">
                        <a:latin typeface="Cambria Math" panose="02040503050406030204" charset="0"/>
                        <a:ea typeface="楷体" panose="02010609060101010101" pitchFamily="49" charset="-122"/>
                        <a:cs typeface="Cambria Math" panose="02040503050406030204" charset="0"/>
                      </a:rPr>
                      <m:t>(</m:t>
                    </m:r>
                    <m:r>
                      <a:rPr lang="zh-CN" altLang="en-US" sz="3000" b="0" i="1" smtClean="0">
                        <a:latin typeface="Cambria Math" panose="02040503050406030204" charset="0"/>
                        <a:ea typeface="楷体" panose="02010609060101010101" pitchFamily="49" charset="-122"/>
                        <a:cs typeface="Cambria Math" panose="02040503050406030204" charset="0"/>
                      </a:rPr>
                      <m:t>𝜔</m:t>
                    </m:r>
                    <m:r>
                      <a:rPr lang="en-US" altLang="zh-CN" sz="3000" b="0" i="1" smtClean="0">
                        <a:latin typeface="Cambria Math" panose="02040503050406030204" charset="0"/>
                        <a:ea typeface="楷体" panose="02010609060101010101" pitchFamily="49" charset="-122"/>
                        <a:cs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122035" y="1679039"/>
                <a:ext cx="9088711" cy="687322"/>
              </a:xfrm>
              <a:prstGeom prst="rect">
                <a:avLst/>
              </a:prstGeom>
              <a:blipFill rotWithShape="1">
                <a:blip r:embed="rId2"/>
                <a:stretch>
                  <a:fillRect l="-1" t="-14" r="1"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58000" y="2366361"/>
                <a:ext cx="8863965"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smtClean="0">
                        <a:latin typeface="Cambria Math" panose="02040503050406030204" charset="0"/>
                        <a:ea typeface="楷体" panose="02010609060101010101" pitchFamily="49" charset="-122"/>
                      </a:rPr>
                      <m:t>𝑔</m:t>
                    </m:r>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rPr>
                      <m:t>ℎ</m:t>
                    </m:r>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e>
                    </m:d>
                    <m:r>
                      <a:rPr lang="en-US" altLang="zh-CN" sz="2800" i="1">
                        <a:latin typeface="Cambria Math" panose="02040503050406030204" charset="0"/>
                        <a:ea typeface="楷体" panose="02010609060101010101" pitchFamily="49" charset="-122"/>
                      </a:rPr>
                      <m:t>+</m:t>
                    </m:r>
                    <m:nary>
                      <m:naryPr>
                        <m:ctrlPr>
                          <a:rPr lang="en-US" altLang="zh-CN" sz="2800" i="1">
                            <a:latin typeface="Cambria Math" panose="02040503050406030204" charset="0"/>
                            <a:ea typeface="楷体" panose="02010609060101010101" pitchFamily="49" charset="-122"/>
                          </a:rPr>
                        </m:ctrlPr>
                      </m:naryPr>
                      <m:sub>
                        <m:r>
                          <m:rPr>
                            <m:brk m:alnAt="23"/>
                          </m:rP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Cambria Math" panose="02040503050406030204" charset="0"/>
                          </a:rPr>
                          <m:t>∞</m:t>
                        </m:r>
                      </m:sub>
                      <m:sup>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Cambria Math" panose="02040503050406030204" charset="0"/>
                          </a:rPr>
                          <m:t>∞</m:t>
                        </m:r>
                      </m:sup>
                      <m:e>
                        <m:r>
                          <a:rPr lang="en-US" altLang="zh-CN" sz="2800" i="1">
                            <a:latin typeface="Cambria Math" panose="02040503050406030204" charset="0"/>
                            <a:ea typeface="楷体" panose="02010609060101010101" pitchFamily="49" charset="-122"/>
                          </a:rPr>
                          <m:t>𝑓</m:t>
                        </m:r>
                        <m:d>
                          <m:dPr>
                            <m:ctrlPr>
                              <a:rPr lang="en-US" altLang="zh-CN" sz="2800" i="1">
                                <a:latin typeface="Cambria Math" panose="02040503050406030204" charset="0"/>
                                <a:ea typeface="楷体" panose="02010609060101010101" pitchFamily="49" charset="-122"/>
                              </a:rPr>
                            </m:ctrlPr>
                          </m:dPr>
                          <m:e>
                            <m:r>
                              <a:rPr lang="zh-CN" altLang="en-US" sz="2800" i="1">
                                <a:latin typeface="Cambria Math" panose="02040503050406030204" charset="0"/>
                                <a:ea typeface="楷体" panose="02010609060101010101" pitchFamily="49" charset="-122"/>
                              </a:rPr>
                              <m:t>𝜏</m:t>
                            </m:r>
                          </m:e>
                        </m:d>
                        <m:r>
                          <a:rPr lang="en-US" altLang="zh-CN" sz="2800" i="1">
                            <a:latin typeface="Cambria Math" panose="02040503050406030204" charset="0"/>
                            <a:ea typeface="楷体" panose="02010609060101010101" pitchFamily="49" charset="-122"/>
                          </a:rPr>
                          <m:t>𝑔</m:t>
                        </m:r>
                        <m:d>
                          <m:dPr>
                            <m:ctrlPr>
                              <a:rPr lang="en-US" altLang="zh-CN" sz="2800" i="1">
                                <a:latin typeface="Cambria Math" panose="02040503050406030204" charset="0"/>
                                <a:ea typeface="楷体" panose="02010609060101010101" pitchFamily="49" charset="-122"/>
                              </a:rPr>
                            </m:ctrlPr>
                          </m:dPr>
                          <m:e>
                            <m:r>
                              <a:rPr lang="en-US" altLang="zh-CN" sz="2800" i="1">
                                <a:latin typeface="Cambria Math" panose="02040503050406030204" charset="0"/>
                                <a:ea typeface="楷体" panose="02010609060101010101" pitchFamily="49" charset="-122"/>
                              </a:rPr>
                              <m:t>𝑡</m:t>
                            </m:r>
                            <m:r>
                              <a:rPr lang="en-US" altLang="zh-CN" sz="2800" i="1">
                                <a:latin typeface="Cambria Math" panose="02040503050406030204" charset="0"/>
                                <a:ea typeface="楷体" panose="02010609060101010101" pitchFamily="49" charset="-122"/>
                              </a:rPr>
                              <m:t>−</m:t>
                            </m:r>
                            <m:r>
                              <a:rPr lang="zh-CN" altLang="en-US" sz="2800" i="1">
                                <a:latin typeface="Cambria Math" panose="02040503050406030204" charset="0"/>
                                <a:ea typeface="楷体" panose="02010609060101010101" pitchFamily="49" charset="-122"/>
                              </a:rPr>
                              <m:t>𝜏</m:t>
                            </m:r>
                          </m:e>
                        </m:d>
                        <m:r>
                          <a:rPr lang="en-US" altLang="zh-CN" sz="2800" i="1">
                            <a:latin typeface="Cambria Math" panose="02040503050406030204" charset="0"/>
                            <a:ea typeface="楷体" panose="02010609060101010101" pitchFamily="49" charset="-122"/>
                          </a:rPr>
                          <m:t>𝑑</m:t>
                        </m:r>
                        <m:r>
                          <a:rPr lang="zh-CN" altLang="en-US" sz="2800" i="1">
                            <a:latin typeface="Cambria Math" panose="02040503050406030204" charset="0"/>
                            <a:ea typeface="楷体" panose="02010609060101010101" pitchFamily="49" charset="-122"/>
                          </a:rPr>
                          <m:t>𝜏</m:t>
                        </m:r>
                      </m:e>
                    </m:nary>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ℎ</m:t>
                    </m:r>
                    <m:d>
                      <m:dPr>
                        <m:ctrlPr>
                          <a:rPr lang="en-US" altLang="zh-CN" sz="2800" b="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e>
                    </m:d>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𝑓</m:t>
                    </m:r>
                    <m:d>
                      <m:dPr>
                        <m:ctrlPr>
                          <a:rPr lang="en-US" altLang="zh-CN" sz="2800" b="0" i="1" smtClean="0">
                            <a:latin typeface="Cambria Math" panose="02040503050406030204" charset="0"/>
                            <a:ea typeface="楷体" panose="02010609060101010101" pitchFamily="49" charset="-122"/>
                          </a:rPr>
                        </m:ctrlPr>
                      </m:dPr>
                      <m:e>
                        <m:r>
                          <a:rPr lang="en-US" altLang="zh-CN" sz="2800" b="0" i="1" smtClean="0">
                            <a:latin typeface="Cambria Math" panose="02040503050406030204" charset="0"/>
                            <a:ea typeface="楷体" panose="02010609060101010101" pitchFamily="49" charset="-122"/>
                          </a:rPr>
                          <m:t>𝑡</m:t>
                        </m:r>
                      </m:e>
                    </m:d>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𝑔</m:t>
                    </m:r>
                    <m:r>
                      <a:rPr lang="en-US" altLang="zh-CN" sz="2800" b="0" i="1" smtClean="0">
                        <a:latin typeface="Cambria Math" panose="02040503050406030204" charset="0"/>
                        <a:ea typeface="楷体" panose="02010609060101010101" pitchFamily="49" charset="-122"/>
                      </a:rPr>
                      <m:t>(</m:t>
                    </m:r>
                    <m:r>
                      <a:rPr lang="en-US" altLang="zh-CN" sz="2800" b="0" i="1" smtClean="0">
                        <a:latin typeface="Cambria Math" panose="02040503050406030204" charset="0"/>
                        <a:ea typeface="楷体" panose="02010609060101010101" pitchFamily="49" charset="-122"/>
                      </a:rPr>
                      <m:t>𝑡</m:t>
                    </m:r>
                    <m:r>
                      <a:rPr lang="en-US" altLang="zh-CN" sz="2800" b="0" i="1" smtClean="0">
                        <a:latin typeface="Cambria Math" panose="02040503050406030204" charset="0"/>
                        <a:ea typeface="楷体" panose="02010609060101010101" pitchFamily="49" charset="-122"/>
                      </a:rPr>
                      <m:t>)</m:t>
                    </m:r>
                  </m:oMath>
                </a14:m>
                <a:r>
                  <a:rPr lang="zh-CN" altLang="en-US" sz="2800" i="1" dirty="0">
                    <a:latin typeface="楷体" panose="02010609060101010101" pitchFamily="49" charset="-122"/>
                    <a:ea typeface="楷体" panose="02010609060101010101" pitchFamily="49" charset="-122"/>
                  </a:rPr>
                  <a:t> </a:t>
                </a:r>
                <a:endParaRPr lang="zh-CN" altLang="en-US" sz="2800" i="1"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58000" y="2366361"/>
                <a:ext cx="8863965" cy="687322"/>
              </a:xfrm>
              <a:prstGeom prst="rect">
                <a:avLst/>
              </a:prstGeom>
              <a:blipFill rotWithShape="1">
                <a:blip r:embed="rId3"/>
                <a:stretch>
                  <a:fillRect l="-6" t="-51" r="6" b="88"/>
                </a:stretch>
              </a:blipFill>
            </p:spPr>
            <p:txBody>
              <a:bodyPr/>
              <a:lstStyle/>
              <a:p>
                <a:r>
                  <a:rPr lang="zh-CN" altLang="en-US">
                    <a:noFill/>
                  </a:rPr>
                  <a:t> </a:t>
                </a:r>
              </a:p>
            </p:txBody>
          </p:sp>
        </mc:Fallback>
      </mc:AlternateContent>
      <p:sp>
        <p:nvSpPr>
          <p:cNvPr id="11" name="标题 1"/>
          <p:cNvSpPr txBox="1"/>
          <p:nvPr/>
        </p:nvSpPr>
        <p:spPr>
          <a:xfrm>
            <a:off x="252391" y="3053683"/>
            <a:ext cx="5094444"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dirty="0">
                <a:latin typeface="楷体" panose="02010609060101010101" pitchFamily="49" charset="-122"/>
                <a:ea typeface="楷体" panose="02010609060101010101" pitchFamily="49" charset="-122"/>
              </a:rPr>
              <a:t>对上式两端取傅里叶变换，得：</a:t>
            </a:r>
            <a:endParaRPr lang="zh-CN" altLang="en-US" sz="28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2" name="标题 1"/>
              <p:cNvSpPr txBox="1"/>
              <p:nvPr/>
            </p:nvSpPr>
            <p:spPr>
              <a:xfrm>
                <a:off x="280035" y="3683418"/>
                <a:ext cx="4598182"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i="1">
                        <a:latin typeface="Cambria Math" panose="02040503050406030204" charset="0"/>
                        <a:ea typeface="楷体" panose="02010609060101010101" pitchFamily="49" charset="-122"/>
                        <a:cs typeface="Cambria Math" panose="02040503050406030204" charset="0"/>
                      </a:rPr>
                      <m:t>𝐺</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r>
                      <a:rPr lang="en-US" altLang="zh-CN" sz="2800" b="0" i="1" smtClean="0">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cs typeface="Cambria Math" panose="02040503050406030204" charset="0"/>
                      </a:rPr>
                      <m:t>𝐻</m:t>
                    </m:r>
                    <m:r>
                      <a:rPr lang="en-US" altLang="zh-CN" sz="2800" i="1">
                        <a:latin typeface="Cambria Math" panose="02040503050406030204" charset="0"/>
                        <a:ea typeface="楷体" panose="02010609060101010101" pitchFamily="49" charset="-122"/>
                        <a:cs typeface="Cambria Math" panose="02040503050406030204" charset="0"/>
                      </a:rPr>
                      <m:t>(</m:t>
                    </m:r>
                    <m:r>
                      <a:rPr lang="zh-CN" altLang="en-US" sz="2800" i="1">
                        <a:latin typeface="Cambria Math" panose="02040503050406030204" charset="0"/>
                        <a:ea typeface="楷体" panose="02010609060101010101" pitchFamily="49" charset="-122"/>
                        <a:cs typeface="Cambria Math" panose="02040503050406030204" charset="0"/>
                      </a:rPr>
                      <m:t>𝜔</m:t>
                    </m:r>
                    <m:r>
                      <a:rPr lang="en-US" altLang="zh-CN" sz="2800" i="1">
                        <a:latin typeface="Cambria Math" panose="02040503050406030204" charset="0"/>
                        <a:ea typeface="楷体" panose="02010609060101010101" pitchFamily="49" charset="-122"/>
                        <a:cs typeface="Cambria Math" panose="02040503050406030204" charset="0"/>
                      </a:rPr>
                      <m:t>)</m:t>
                    </m:r>
                    <m:r>
                      <a:rPr lang="en-US" altLang="zh-CN" sz="2800" b="0" i="1" smtClean="0">
                        <a:latin typeface="Cambria Math" panose="02040503050406030204" charset="0"/>
                        <a:ea typeface="楷体" panose="02010609060101010101" pitchFamily="49" charset="-122"/>
                      </a:rPr>
                      <m:t>+</m:t>
                    </m:r>
                  </m:oMath>
                </a14:m>
                <a:r>
                  <a:rPr lang="en-US" altLang="zh-CN" sz="2800" dirty="0">
                    <a:ea typeface="楷体" panose="02010609060101010101" pitchFamily="49" charset="-122"/>
                    <a:cs typeface="Cambria Math" panose="02040503050406030204" charset="0"/>
                  </a:rPr>
                  <a:t> </a:t>
                </a:r>
                <a14:m>
                  <m:oMath xmlns:m="http://schemas.openxmlformats.org/officeDocument/2006/math">
                    <m:r>
                      <a:rPr lang="en-US" altLang="zh-CN" sz="2800" i="1">
                        <a:latin typeface="Cambria Math" panose="02040503050406030204" charset="0"/>
                        <a:ea typeface="楷体" panose="02010609060101010101" pitchFamily="49" charset="-122"/>
                        <a:cs typeface="Cambria Math" panose="02040503050406030204" charset="0"/>
                      </a:rPr>
                      <m:t>𝐹</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r>
                      <a:rPr lang="zh-CN" altLang="en-US" sz="2800" i="1" smtClean="0">
                        <a:latin typeface="Cambria Math" panose="02040503050406030204" charset="0"/>
                        <a:ea typeface="楷体" panose="02010609060101010101" pitchFamily="49" charset="-122"/>
                        <a:cs typeface="Cambria Math" panose="02040503050406030204" charset="0"/>
                      </a:rPr>
                      <m:t>∙</m:t>
                    </m:r>
                    <m:r>
                      <a:rPr lang="en-US" altLang="zh-CN" sz="2800" i="1">
                        <a:latin typeface="Cambria Math" panose="02040503050406030204" charset="0"/>
                        <a:ea typeface="楷体" panose="02010609060101010101" pitchFamily="49" charset="-122"/>
                        <a:cs typeface="Cambria Math" panose="02040503050406030204" charset="0"/>
                      </a:rPr>
                      <m:t>𝐺</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oMath>
                </a14:m>
                <a:endParaRPr lang="zh-CN" altLang="en-US" sz="2800" i="1"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280035" y="3683418"/>
                <a:ext cx="4598182" cy="687322"/>
              </a:xfrm>
              <a:prstGeom prst="rect">
                <a:avLst/>
              </a:prstGeom>
              <a:blipFill rotWithShape="1">
                <a:blip r:embed="rId4"/>
                <a:stretch>
                  <a:fillRect t="-61" r="3"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4666390" y="3683418"/>
                <a:ext cx="3244321"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i="1">
                          <a:latin typeface="Cambria Math" panose="02040503050406030204" charset="0"/>
                          <a:ea typeface="楷体" panose="02010609060101010101" pitchFamily="49" charset="-122"/>
                          <a:cs typeface="Cambria Math" panose="02040503050406030204" charset="0"/>
                        </a:rPr>
                        <m:t>𝐺</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r>
                        <a:rPr lang="en-US" altLang="zh-CN" sz="2800" b="0" i="1" smtClean="0">
                          <a:latin typeface="Cambria Math" panose="02040503050406030204" charset="0"/>
                          <a:ea typeface="楷体" panose="02010609060101010101" pitchFamily="49" charset="-122"/>
                        </a:rPr>
                        <m:t>=</m:t>
                      </m:r>
                      <m:f>
                        <m:fPr>
                          <m:ctrlPr>
                            <a:rPr lang="en-US" altLang="zh-CN" sz="2800" b="0" i="1" smtClean="0">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cs typeface="Cambria Math" panose="02040503050406030204" charset="0"/>
                            </a:rPr>
                            <m:t>𝐻</m:t>
                          </m:r>
                          <m:r>
                            <a:rPr lang="en-US" altLang="zh-CN" sz="2800" i="1">
                              <a:latin typeface="Cambria Math" panose="02040503050406030204" charset="0"/>
                              <a:ea typeface="楷体" panose="02010609060101010101" pitchFamily="49" charset="-122"/>
                              <a:cs typeface="Cambria Math" panose="02040503050406030204" charset="0"/>
                            </a:rPr>
                            <m:t>(</m:t>
                          </m:r>
                          <m:r>
                            <a:rPr lang="zh-CN" altLang="en-US" sz="2800" i="1">
                              <a:latin typeface="Cambria Math" panose="02040503050406030204" charset="0"/>
                              <a:ea typeface="楷体" panose="02010609060101010101" pitchFamily="49" charset="-122"/>
                              <a:cs typeface="Cambria Math" panose="02040503050406030204" charset="0"/>
                            </a:rPr>
                            <m:t>𝜔</m:t>
                          </m:r>
                          <m:r>
                            <a:rPr lang="en-US" altLang="zh-CN" sz="2800" i="1">
                              <a:latin typeface="Cambria Math" panose="02040503050406030204" charset="0"/>
                              <a:ea typeface="楷体" panose="02010609060101010101" pitchFamily="49" charset="-122"/>
                              <a:cs typeface="Cambria Math" panose="02040503050406030204" charset="0"/>
                            </a:rPr>
                            <m:t>)</m:t>
                          </m:r>
                        </m:num>
                        <m:den>
                          <m:r>
                            <a:rPr lang="en-US" altLang="zh-CN" sz="2800" i="1">
                              <a:latin typeface="Cambria Math" panose="02040503050406030204" charset="0"/>
                              <a:ea typeface="楷体" panose="02010609060101010101" pitchFamily="49" charset="-122"/>
                            </a:rPr>
                            <m:t>1</m:t>
                          </m:r>
                          <m:r>
                            <a:rPr lang="en-US" altLang="zh-CN" sz="2800" b="0" i="1" smtClean="0">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cs typeface="Cambria Math" panose="02040503050406030204" charset="0"/>
                            </a:rPr>
                            <m:t>𝐹</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den>
                      </m:f>
                    </m:oMath>
                  </m:oMathPara>
                </a14:m>
                <a:endParaRPr lang="zh-CN" altLang="en-US" sz="2800" i="1"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4666390" y="3683418"/>
                <a:ext cx="3244321" cy="687322"/>
              </a:xfrm>
              <a:prstGeom prst="rect">
                <a:avLst/>
              </a:prstGeom>
              <a:blipFill rotWithShape="1">
                <a:blip r:embed="rId5"/>
                <a:stretch>
                  <a:fillRect l="-13" t="-12995" r="16" b="-130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标题 1"/>
              <p:cNvSpPr txBox="1"/>
              <p:nvPr/>
            </p:nvSpPr>
            <p:spPr>
              <a:xfrm>
                <a:off x="338229" y="4605839"/>
                <a:ext cx="3444499"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𝑔</m:t>
                      </m:r>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i="1">
                              <a:latin typeface="Cambria Math" panose="02040503050406030204" charset="0"/>
                              <a:ea typeface="楷体" panose="02010609060101010101" pitchFamily="49" charset="-122"/>
                              <a:cs typeface="Cambria Math" panose="02040503050406030204" charset="0"/>
                            </a:rPr>
                            <m:t>ℱ</m:t>
                          </m:r>
                        </m:e>
                        <m:sup>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p>
                      </m:sSup>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楷体" panose="02010609060101010101" pitchFamily="49" charset="-122"/>
                          <a:cs typeface="Cambria Math" panose="02040503050406030204" charset="0"/>
                        </a:rPr>
                        <m:t>𝐺</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r>
                        <a:rPr lang="en-US" altLang="zh-CN" sz="2800" b="0" i="1" smtClean="0">
                          <a:latin typeface="Cambria Math" panose="02040503050406030204" charset="0"/>
                          <a:ea typeface="楷体" panose="02010609060101010101" pitchFamily="49" charset="-122"/>
                          <a:cs typeface="Cambria Math" panose="02040503050406030204" charset="0"/>
                        </a:rPr>
                        <m:t>]</m:t>
                      </m:r>
                    </m:oMath>
                  </m:oMathPara>
                </a14:m>
                <a:endParaRPr lang="zh-CN" altLang="en-US" sz="2800" i="1"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338229" y="4605839"/>
                <a:ext cx="3444499" cy="687322"/>
              </a:xfrm>
              <a:prstGeom prst="rect">
                <a:avLst/>
              </a:prstGeom>
              <a:blipFill rotWithShape="1">
                <a:blip r:embed="rId6"/>
                <a:stretch>
                  <a:fillRect l="-12" t="-27" r="1"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3610147" y="4656814"/>
                <a:ext cx="3632863"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nary>
                      <m:naryPr>
                        <m:ctrlPr>
                          <a:rPr lang="en-US" altLang="zh-CN" sz="2800" b="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m:t>
                        </m:r>
                      </m:sup>
                      <m:e>
                        <m:r>
                          <a:rPr lang="en-US" altLang="zh-CN" sz="2800" b="0" i="1" smtClean="0">
                            <a:latin typeface="Cambria Math" panose="02040503050406030204" charset="0"/>
                            <a:ea typeface="Cambria Math" panose="02040503050406030204" charset="0"/>
                          </a:rPr>
                          <m:t>𝐺</m:t>
                        </m:r>
                        <m:r>
                          <a:rPr lang="en-US" altLang="zh-CN" sz="2800" b="0" i="1" smtClean="0">
                            <a:latin typeface="Cambria Math" panose="02040503050406030204" charset="0"/>
                            <a:ea typeface="Cambria Math" panose="02040503050406030204" charset="0"/>
                          </a:rPr>
                          <m:t>(</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𝑡</m:t>
                            </m:r>
                          </m:sup>
                        </m:sSup>
                      </m:e>
                    </m:nary>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oMath>
                </a14:m>
                <a:r>
                  <a:rPr lang="zh-CN" altLang="en-US" sz="2800" i="1" dirty="0">
                    <a:latin typeface="楷体" panose="02010609060101010101" pitchFamily="49" charset="-122"/>
                    <a:ea typeface="楷体" panose="02010609060101010101" pitchFamily="49" charset="-122"/>
                  </a:rPr>
                  <a:t> </a:t>
                </a:r>
                <a:endParaRPr lang="zh-CN" altLang="en-US" sz="2800" i="1"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3610147" y="4656814"/>
                <a:ext cx="3632863" cy="687322"/>
              </a:xfrm>
              <a:prstGeom prst="rect">
                <a:avLst/>
              </a:prstGeom>
              <a:blipFill rotWithShape="1">
                <a:blip r:embed="rId7"/>
                <a:stretch>
                  <a:fillRect l="-5" t="-52" r="6"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3610147" y="5550869"/>
                <a:ext cx="3892746" cy="687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nary>
                      <m:naryPr>
                        <m:ctrlPr>
                          <a:rPr lang="en-US" altLang="zh-CN" sz="2800" b="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m:t>
                        </m:r>
                      </m:sup>
                      <m:e>
                        <m:f>
                          <m:fPr>
                            <m:ctrlPr>
                              <a:rPr lang="en-US" altLang="zh-CN" sz="2800" i="1">
                                <a:latin typeface="Cambria Math" panose="02040503050406030204" charset="0"/>
                                <a:ea typeface="楷体" panose="02010609060101010101" pitchFamily="49" charset="-122"/>
                              </a:rPr>
                            </m:ctrlPr>
                          </m:fPr>
                          <m:num>
                            <m:r>
                              <a:rPr lang="en-US" altLang="zh-CN" sz="2800" i="1">
                                <a:latin typeface="Cambria Math" panose="02040503050406030204" charset="0"/>
                                <a:ea typeface="楷体" panose="02010609060101010101" pitchFamily="49" charset="-122"/>
                                <a:cs typeface="Cambria Math" panose="02040503050406030204" charset="0"/>
                              </a:rPr>
                              <m:t>𝐻</m:t>
                            </m:r>
                            <m:r>
                              <a:rPr lang="en-US" altLang="zh-CN" sz="2800" i="1">
                                <a:latin typeface="Cambria Math" panose="02040503050406030204" charset="0"/>
                                <a:ea typeface="楷体" panose="02010609060101010101" pitchFamily="49" charset="-122"/>
                                <a:cs typeface="Cambria Math" panose="02040503050406030204" charset="0"/>
                              </a:rPr>
                              <m:t>(</m:t>
                            </m:r>
                            <m:r>
                              <a:rPr lang="zh-CN" altLang="en-US" sz="2800" i="1">
                                <a:latin typeface="Cambria Math" panose="02040503050406030204" charset="0"/>
                                <a:ea typeface="楷体" panose="02010609060101010101" pitchFamily="49" charset="-122"/>
                                <a:cs typeface="Cambria Math" panose="02040503050406030204" charset="0"/>
                              </a:rPr>
                              <m:t>𝜔</m:t>
                            </m:r>
                            <m:r>
                              <a:rPr lang="en-US" altLang="zh-CN" sz="2800" i="1">
                                <a:latin typeface="Cambria Math" panose="02040503050406030204" charset="0"/>
                                <a:ea typeface="楷体" panose="02010609060101010101" pitchFamily="49" charset="-122"/>
                                <a:cs typeface="Cambria Math" panose="02040503050406030204" charset="0"/>
                              </a:rPr>
                              <m:t>)</m:t>
                            </m:r>
                          </m:num>
                          <m:den>
                            <m:r>
                              <a:rPr lang="en-US" altLang="zh-CN" sz="2800" i="1">
                                <a:latin typeface="Cambria Math" panose="02040503050406030204" charset="0"/>
                                <a:ea typeface="楷体" panose="02010609060101010101" pitchFamily="49" charset="-122"/>
                              </a:rPr>
                              <m:t>1</m:t>
                            </m:r>
                            <m:r>
                              <a:rPr lang="en-US" altLang="zh-CN" sz="2800" i="1">
                                <a:latin typeface="Cambria Math" panose="02040503050406030204" charset="0"/>
                                <a:ea typeface="楷体" panose="02010609060101010101" pitchFamily="49" charset="-122"/>
                              </a:rPr>
                              <m:t>−</m:t>
                            </m:r>
                            <m:r>
                              <a:rPr lang="en-US" altLang="zh-CN" sz="2800" i="1">
                                <a:latin typeface="Cambria Math" panose="02040503050406030204" charset="0"/>
                                <a:ea typeface="楷体" panose="02010609060101010101" pitchFamily="49" charset="-122"/>
                                <a:cs typeface="Cambria Math" panose="02040503050406030204" charset="0"/>
                              </a:rPr>
                              <m:t>𝐹</m:t>
                            </m:r>
                            <m:d>
                              <m:dPr>
                                <m:ctrlPr>
                                  <a:rPr lang="en-US" altLang="zh-CN" sz="2800" i="1">
                                    <a:latin typeface="Cambria Math" panose="02040503050406030204" charset="0"/>
                                    <a:ea typeface="楷体" panose="02010609060101010101" pitchFamily="49" charset="-122"/>
                                    <a:cs typeface="Cambria Math" panose="02040503050406030204" charset="0"/>
                                  </a:rPr>
                                </m:ctrlPr>
                              </m:dPr>
                              <m:e>
                                <m:r>
                                  <a:rPr lang="zh-CN" altLang="en-US" sz="2800" i="1">
                                    <a:latin typeface="Cambria Math" panose="02040503050406030204" charset="0"/>
                                    <a:ea typeface="楷体" panose="02010609060101010101" pitchFamily="49" charset="-122"/>
                                    <a:cs typeface="Cambria Math" panose="02040503050406030204" charset="0"/>
                                  </a:rPr>
                                  <m:t>𝜔</m:t>
                                </m:r>
                              </m:e>
                            </m:d>
                          </m:den>
                        </m:f>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𝑡</m:t>
                            </m:r>
                          </m:sup>
                        </m:sSup>
                      </m:e>
                    </m:nary>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oMath>
                </a14:m>
                <a:r>
                  <a:rPr lang="zh-CN" altLang="en-US" sz="2800" i="1" dirty="0">
                    <a:latin typeface="楷体" panose="02010609060101010101" pitchFamily="49" charset="-122"/>
                    <a:ea typeface="楷体" panose="02010609060101010101" pitchFamily="49" charset="-122"/>
                  </a:rPr>
                  <a:t> </a:t>
                </a:r>
                <a:endParaRPr lang="zh-CN" altLang="en-US" sz="2800" i="1"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3610147" y="5550869"/>
                <a:ext cx="3892746" cy="687322"/>
              </a:xfrm>
              <a:prstGeom prst="rect">
                <a:avLst/>
              </a:prstGeom>
              <a:blipFill rotWithShape="1">
                <a:blip r:embed="rId8"/>
                <a:stretch>
                  <a:fillRect l="-4" t="-49" r="9" b="8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标题 1"/>
              <p:cNvSpPr txBox="1"/>
              <p:nvPr/>
            </p:nvSpPr>
            <p:spPr>
              <a:xfrm>
                <a:off x="55289" y="170789"/>
                <a:ext cx="8400415" cy="10579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楷体" panose="02010609060101010101" pitchFamily="49" charset="-122"/>
                      </a:rPr>
                      <m:t>𝐸𝑔</m:t>
                    </m:r>
                    <m:r>
                      <a:rPr lang="en-US" altLang="zh-CN" sz="300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𝑥</m:t>
                        </m:r>
                      </m:e>
                      <m:sup>
                        <m:r>
                          <a:rPr lang="en-US" altLang="zh-CN" sz="3000" b="0" i="1" smtClean="0">
                            <a:latin typeface="Cambria Math" panose="02040503050406030204" charset="0"/>
                            <a:ea typeface="楷体" panose="02010609060101010101" pitchFamily="49" charset="-122"/>
                          </a:rPr>
                          <m:t>′</m:t>
                        </m:r>
                      </m:sup>
                    </m:s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𝑡</m:t>
                        </m:r>
                      </m:sup>
                      <m:e>
                        <m:r>
                          <a:rPr lang="en-US" altLang="zh-CN" sz="3000" b="0" i="1" smtClean="0">
                            <a:latin typeface="Cambria Math" panose="02040503050406030204" charset="0"/>
                            <a:ea typeface="楷体" panose="02010609060101010101" pitchFamily="49" charset="-122"/>
                          </a:rPr>
                          <m:t>𝑥</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e>
                    </m:nary>
                    <m:r>
                      <a:rPr lang="en-US" altLang="zh-CN" sz="3000" b="0" i="1" smtClean="0">
                        <a:latin typeface="Cambria Math" panose="02040503050406030204" charset="0"/>
                        <a:ea typeface="楷体" panose="02010609060101010101" pitchFamily="49" charset="-122"/>
                      </a:rPr>
                      <m:t>𝑑𝑡</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𝑐𝑜𝑠𝑡</m:t>
                    </m:r>
                    <m: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&lt;+∞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5289" y="170789"/>
                <a:ext cx="8400415" cy="1057910"/>
              </a:xfrm>
              <a:prstGeom prst="rect">
                <a:avLst/>
              </a:prstGeom>
              <a:blipFill rotWithShape="1">
                <a:blip r:embed="rId1"/>
                <a:stretch>
                  <a:fillRect l="-1" t="-58" r="1" b="58"/>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8" name="标题 1"/>
              <p:cNvSpPr txBox="1"/>
              <p:nvPr/>
            </p:nvSpPr>
            <p:spPr>
              <a:xfrm>
                <a:off x="55289" y="1025511"/>
                <a:ext cx="3864656" cy="75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解</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记</a:t>
                </a:r>
                <a14:m>
                  <m:oMath xmlns:m="http://schemas.openxmlformats.org/officeDocument/2006/math">
                    <m:r>
                      <a:rPr lang="en-US" altLang="zh-CN" sz="3000" i="1">
                        <a:latin typeface="Cambria Math" panose="02040503050406030204" charset="0"/>
                        <a:ea typeface="楷体" panose="02010609060101010101" pitchFamily="49" charset="-122"/>
                        <a:cs typeface="Cambria Math" panose="02040503050406030204" charset="0"/>
                      </a:rPr>
                      <m:t>ℱ</m:t>
                    </m:r>
                    <m:d>
                      <m:dPr>
                        <m:begChr m:val="["/>
                        <m:endChr m:val="]"/>
                        <m:ctrlPr>
                          <a:rPr lang="en-US" altLang="zh-CN" sz="3000" i="1">
                            <a:latin typeface="Cambria Math" panose="02040503050406030204" charset="0"/>
                            <a:ea typeface="楷体" panose="02010609060101010101" pitchFamily="49" charset="-122"/>
                            <a:cs typeface="Cambria Math" panose="02040503050406030204" charset="0"/>
                          </a:rPr>
                        </m:ctrlPr>
                      </m:dPr>
                      <m:e>
                        <m:r>
                          <a:rPr lang="en-US" altLang="zh-CN" sz="3000" b="0" i="1" smtClean="0">
                            <a:latin typeface="Cambria Math" panose="02040503050406030204" charset="0"/>
                            <a:ea typeface="楷体" panose="02010609060101010101" pitchFamily="49" charset="-122"/>
                            <a:cs typeface="Cambria Math" panose="02040503050406030204" charset="0"/>
                          </a:rPr>
                          <m:t>𝑥</m:t>
                        </m:r>
                        <m:d>
                          <m:dPr>
                            <m:ctrlPr>
                              <a:rPr lang="en-US" altLang="zh-CN" sz="3000" i="1">
                                <a:latin typeface="Cambria Math" panose="02040503050406030204" charset="0"/>
                                <a:ea typeface="楷体" panose="02010609060101010101" pitchFamily="49" charset="-122"/>
                                <a:cs typeface="Cambria Math" panose="02040503050406030204" charset="0"/>
                              </a:rPr>
                            </m:ctrlPr>
                          </m:dPr>
                          <m:e>
                            <m:r>
                              <a:rPr lang="en-US" altLang="zh-CN" sz="3000" i="1">
                                <a:latin typeface="Cambria Math" panose="02040503050406030204" charset="0"/>
                                <a:ea typeface="楷体" panose="02010609060101010101" pitchFamily="49" charset="-122"/>
                                <a:cs typeface="Cambria Math" panose="02040503050406030204" charset="0"/>
                              </a:rPr>
                              <m:t>𝑡</m:t>
                            </m:r>
                          </m:e>
                        </m:d>
                      </m:e>
                    </m:d>
                    <m:r>
                      <a:rPr lang="en-US" altLang="zh-CN" sz="3000" b="0" i="1" smtClean="0">
                        <a:latin typeface="Cambria Math" panose="02040503050406030204" charset="0"/>
                        <a:ea typeface="楷体" panose="02010609060101010101" pitchFamily="49" charset="-122"/>
                        <a:cs typeface="Cambria Math" panose="02040503050406030204" charset="0"/>
                      </a:rPr>
                      <m:t>=</m:t>
                    </m:r>
                    <m:r>
                      <a:rPr lang="en-US" altLang="zh-CN" sz="3000" b="0" i="1" smtClean="0">
                        <a:latin typeface="Cambria Math" panose="02040503050406030204" charset="0"/>
                        <a:ea typeface="楷体" panose="02010609060101010101" pitchFamily="49" charset="-122"/>
                        <a:cs typeface="Cambria Math" panose="02040503050406030204" charset="0"/>
                      </a:rPr>
                      <m:t>𝑋</m:t>
                    </m:r>
                    <m:r>
                      <a:rPr lang="en-US" altLang="zh-CN" sz="3000" b="0" i="1" smtClean="0">
                        <a:latin typeface="Cambria Math" panose="02040503050406030204" charset="0"/>
                        <a:ea typeface="楷体" panose="02010609060101010101" pitchFamily="49" charset="-122"/>
                        <a:cs typeface="Cambria Math" panose="02040503050406030204" charset="0"/>
                      </a:rPr>
                      <m:t>(</m:t>
                    </m:r>
                    <m:r>
                      <a:rPr lang="zh-CN" altLang="en-US" sz="3000" b="0" i="1" smtClean="0">
                        <a:latin typeface="Cambria Math" panose="02040503050406030204" charset="0"/>
                        <a:ea typeface="楷体" panose="02010609060101010101" pitchFamily="49" charset="-122"/>
                        <a:cs typeface="Cambria Math" panose="02040503050406030204" charset="0"/>
                      </a:rPr>
                      <m:t>𝜔</m:t>
                    </m:r>
                    <m:r>
                      <a:rPr lang="en-US" altLang="zh-CN" sz="3000" b="0" i="1" smtClean="0">
                        <a:latin typeface="Cambria Math" panose="02040503050406030204" charset="0"/>
                        <a:ea typeface="楷体" panose="02010609060101010101" pitchFamily="49" charset="-122"/>
                        <a:cs typeface="Cambria Math" panose="02040503050406030204" charset="0"/>
                      </a:rPr>
                      <m:t>)</m:t>
                    </m:r>
                  </m:oMath>
                </a14:m>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55289" y="1025511"/>
                <a:ext cx="3864656" cy="752255"/>
              </a:xfrm>
              <a:prstGeom prst="rect">
                <a:avLst/>
              </a:prstGeom>
              <a:blipFill rotWithShape="1">
                <a:blip r:embed="rId2"/>
                <a:stretch>
                  <a:fillRect l="-1" t="-83" r="2"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标题 1"/>
              <p:cNvSpPr txBox="1"/>
              <p:nvPr/>
            </p:nvSpPr>
            <p:spPr>
              <a:xfrm>
                <a:off x="645637" y="1683237"/>
                <a:ext cx="5658909" cy="75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1</m:t>
                        </m:r>
                      </m:e>
                      <m:sup>
                        <m:r>
                          <a:rPr lang="en-US" altLang="zh-CN" sz="3000" b="0" i="1" smtClean="0">
                            <a:latin typeface="Cambria Math" panose="02040503050406030204" charset="0"/>
                            <a:ea typeface="楷体" panose="02010609060101010101" pitchFamily="49" charset="-122"/>
                          </a:rPr>
                          <m:t>𝑜</m:t>
                        </m:r>
                      </m:sup>
                    </m:sSup>
                  </m:oMath>
                </a14:m>
                <a:r>
                  <a:rPr lang="zh-CN" altLang="en-US" sz="3000" dirty="0">
                    <a:latin typeface="楷体" panose="02010609060101010101" pitchFamily="49" charset="-122"/>
                    <a:ea typeface="楷体" panose="02010609060101010101" pitchFamily="49" charset="-122"/>
                  </a:rPr>
                  <a:t>两边同时取傅里叶变换</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有：</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645637" y="1683237"/>
                <a:ext cx="5658909" cy="752255"/>
              </a:xfrm>
              <a:prstGeom prst="rect">
                <a:avLst/>
              </a:prstGeom>
              <a:blipFill rotWithShape="1">
                <a:blip r:embed="rId3"/>
                <a:stretch>
                  <a:fillRect l="-8" t="-65" r="5"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044269" y="2435492"/>
                <a:ext cx="6574126"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微分性质</a:t>
                </a:r>
                <a14:m>
                  <m:oMath xmlns:m="http://schemas.openxmlformats.org/officeDocument/2006/math">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sSup>
                          <m:sSupPr>
                            <m:ctrlPr>
                              <a:rPr lang="en-US" altLang="zh-CN" sz="270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𝑥</m:t>
                            </m:r>
                          </m:e>
                          <m:sup>
                            <m:r>
                              <a:rPr lang="en-US" altLang="zh-CN" sz="2700" b="0" i="1" smtClean="0">
                                <a:latin typeface="Cambria Math" panose="02040503050406030204" charset="0"/>
                                <a:ea typeface="Cambria Math" panose="02040503050406030204" charset="0"/>
                              </a:rPr>
                              <m:t>′</m:t>
                            </m:r>
                          </m:sup>
                        </m:s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r>
                      <a:rPr lang="en-US" altLang="zh-CN" sz="2700" b="0" i="1" smtClean="0">
                        <a:latin typeface="Cambria Math" panose="02040503050406030204" charset="0"/>
                        <a:ea typeface="Cambria Math" panose="02040503050406030204" charset="0"/>
                      </a:rPr>
                      <m:t>𝑖</m:t>
                    </m:r>
                    <m:r>
                      <a:rPr lang="zh-CN" altLang="en-US" sz="2700" b="0" i="1" smtClean="0">
                        <a:latin typeface="Cambria Math" panose="02040503050406030204" charset="0"/>
                        <a:ea typeface="Cambria Math" panose="02040503050406030204" charset="0"/>
                      </a:rPr>
                      <m:t>𝜔</m:t>
                    </m:r>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𝑥</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𝑋</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endParaRPr lang="zh-CN" altLang="en-US" sz="27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044269" y="2435492"/>
                <a:ext cx="6574126" cy="601941"/>
              </a:xfrm>
              <a:prstGeom prst="rect">
                <a:avLst/>
              </a:prstGeom>
              <a:blipFill rotWithShape="1">
                <a:blip r:embed="rId4"/>
                <a:stretch>
                  <a:fillRect l="-5" t="-3209" r="5" b="-31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1044269" y="3010995"/>
                <a:ext cx="7527028" cy="83600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积分性质</a:t>
                </a:r>
                <a14:m>
                  <m:oMath xmlns:m="http://schemas.openxmlformats.org/officeDocument/2006/math">
                    <m:r>
                      <a:rPr lang="en-US" altLang="zh-CN" sz="2800" i="1" smtClean="0">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nary>
                          <m:naryPr>
                            <m:ctrlPr>
                              <a:rPr lang="en-US" altLang="zh-CN" sz="280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𝑡</m:t>
                            </m:r>
                          </m:sup>
                          <m:e>
                            <m:r>
                              <a:rPr lang="en-US" altLang="zh-CN" sz="2800" b="0" i="1" smtClean="0">
                                <a:latin typeface="Cambria Math" panose="02040503050406030204" charset="0"/>
                                <a:ea typeface="Cambria Math" panose="02040503050406030204" charset="0"/>
                              </a:rPr>
                              <m:t>𝑥</m:t>
                            </m:r>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Cambria Math" panose="02040503050406030204" charset="0"/>
                              </a:rPr>
                              <m:t>𝑑𝑡</m:t>
                            </m:r>
                          </m:e>
                        </m:nary>
                      </m:e>
                    </m:d>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den>
                    </m:f>
                    <m:r>
                      <a:rPr lang="en-US" altLang="zh-CN" sz="2800" i="1">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𝑥</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m:t>
                        </m:r>
                      </m:e>
                    </m:d>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den>
                    </m:f>
                    <m:r>
                      <a:rPr lang="en-US" altLang="zh-CN" sz="2800" i="1">
                        <a:latin typeface="Cambria Math" panose="02040503050406030204" charset="0"/>
                        <a:ea typeface="Cambria Math" panose="02040503050406030204" charset="0"/>
                      </a:rPr>
                      <m:t>𝑋</m:t>
                    </m:r>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oMath>
                </a14:m>
                <a:endParaRPr lang="zh-CN" altLang="en-US" sz="28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1044269" y="3010995"/>
                <a:ext cx="7527028" cy="836009"/>
              </a:xfrm>
              <a:prstGeom prst="rect">
                <a:avLst/>
              </a:prstGeom>
              <a:blipFill rotWithShape="1">
                <a:blip r:embed="rId5"/>
                <a:stretch>
                  <a:fillRect l="-4" t="-6435" r="1" b="-64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087582" y="3803893"/>
                <a:ext cx="7483715" cy="7659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由</a:t>
                </a:r>
                <a14:m>
                  <m:oMath xmlns:m="http://schemas.openxmlformats.org/officeDocument/2006/math">
                    <m:r>
                      <a:rPr lang="en-US" altLang="zh-CN" sz="2800" i="1" smtClean="0">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𝑓</m:t>
                        </m:r>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Cambria Math" panose="02040503050406030204" charset="0"/>
                          </a:rPr>
                          <m:t>𝑐𝑜𝑠</m:t>
                        </m:r>
                        <m:sSub>
                          <m:sSubPr>
                            <m:ctrlPr>
                              <a:rPr lang="en-US" altLang="zh-CN" sz="2800" b="0" i="1" smtClean="0">
                                <a:latin typeface="Cambria Math" panose="02040503050406030204" charset="0"/>
                                <a:ea typeface="Cambria Math" panose="02040503050406030204" charset="0"/>
                              </a:rPr>
                            </m:ctrlPr>
                          </m:sSubPr>
                          <m:e>
                            <m:r>
                              <a:rPr lang="zh-CN" altLang="en-US" sz="2800" b="0" i="1" smtClean="0">
                                <a:latin typeface="Cambria Math" panose="02040503050406030204" charset="0"/>
                                <a:ea typeface="Cambria Math" panose="02040503050406030204" charset="0"/>
                              </a:rPr>
                              <m:t>𝜔</m:t>
                            </m:r>
                          </m:e>
                          <m:sub>
                            <m:r>
                              <a:rPr lang="en-US" altLang="zh-CN" sz="2800" b="0" i="1" smtClean="0">
                                <a:latin typeface="Cambria Math" panose="02040503050406030204" charset="0"/>
                                <a:ea typeface="Cambria Math" panose="02040503050406030204" charset="0"/>
                              </a:rPr>
                              <m:t>0</m:t>
                            </m:r>
                          </m:sub>
                        </m:sSub>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den>
                    </m:f>
                    <m:d>
                      <m:dPr>
                        <m:begChr m:val="["/>
                        <m:endChr m:val="]"/>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𝐹</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b>
                              <m:sSubPr>
                                <m:ctrlPr>
                                  <a:rPr lang="en-US" altLang="zh-CN" sz="2800" b="0" i="1" smtClean="0">
                                    <a:latin typeface="Cambria Math" panose="02040503050406030204" charset="0"/>
                                    <a:ea typeface="Cambria Math" panose="02040503050406030204" charset="0"/>
                                  </a:rPr>
                                </m:ctrlPr>
                              </m:sSubPr>
                              <m:e>
                                <m:r>
                                  <a:rPr lang="zh-CN" altLang="en-US" sz="2800" b="0" i="1" smtClean="0">
                                    <a:latin typeface="Cambria Math" panose="02040503050406030204" charset="0"/>
                                    <a:ea typeface="Cambria Math" panose="02040503050406030204" charset="0"/>
                                  </a:rPr>
                                  <m:t>𝜔</m:t>
                                </m:r>
                              </m:e>
                              <m:sub>
                                <m:r>
                                  <a:rPr lang="en-US" altLang="zh-CN" sz="2800" b="0" i="1" smtClean="0">
                                    <a:latin typeface="Cambria Math" panose="02040503050406030204" charset="0"/>
                                    <a:ea typeface="Cambria Math" panose="02040503050406030204" charset="0"/>
                                  </a:rPr>
                                  <m:t>0</m:t>
                                </m:r>
                              </m:sub>
                            </m:sSub>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𝐹</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b>
                              <m:sSubPr>
                                <m:ctrlPr>
                                  <a:rPr lang="en-US" altLang="zh-CN" sz="2800" i="1">
                                    <a:latin typeface="Cambria Math" panose="02040503050406030204" charset="0"/>
                                    <a:ea typeface="Cambria Math" panose="02040503050406030204" charset="0"/>
                                  </a:rPr>
                                </m:ctrlPr>
                              </m:sSubPr>
                              <m:e>
                                <m:r>
                                  <a:rPr lang="zh-CN" altLang="en-US" sz="2800" i="1">
                                    <a:latin typeface="Cambria Math" panose="02040503050406030204" charset="0"/>
                                    <a:ea typeface="Cambria Math" panose="02040503050406030204" charset="0"/>
                                  </a:rPr>
                                  <m:t>𝜔</m:t>
                                </m:r>
                              </m:e>
                              <m:sub>
                                <m:r>
                                  <a:rPr lang="en-US" altLang="zh-CN" sz="2800" i="1">
                                    <a:latin typeface="Cambria Math" panose="02040503050406030204" charset="0"/>
                                    <a:ea typeface="Cambria Math" panose="02040503050406030204" charset="0"/>
                                  </a:rPr>
                                  <m:t>0</m:t>
                                </m:r>
                              </m:sub>
                            </m:sSub>
                          </m:e>
                        </m:d>
                      </m:e>
                    </m:d>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087582" y="3803893"/>
                <a:ext cx="7483715" cy="765918"/>
              </a:xfrm>
              <a:prstGeom prst="rect">
                <a:avLst/>
              </a:prstGeom>
              <a:blipFill rotWithShape="1">
                <a:blip r:embed="rId6"/>
                <a:stretch>
                  <a:fillRect l="-6" t="-9152" r="1" b="-91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462521" y="4461077"/>
                <a:ext cx="2969912" cy="7136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和</a:t>
                </a:r>
                <a14:m>
                  <m:oMath xmlns:m="http://schemas.openxmlformats.org/officeDocument/2006/math">
                    <m:r>
                      <a:rPr lang="en-US" altLang="zh-CN" sz="2800" i="1">
                        <a:latin typeface="Cambria Math" panose="02040503050406030204" charset="0"/>
                        <a:ea typeface="Cambria Math" panose="02040503050406030204" charset="0"/>
                      </a:rPr>
                      <m:t>ℱ</m:t>
                    </m:r>
                    <m:d>
                      <m:dPr>
                        <m:begChr m:val="["/>
                        <m:endChr m:val="]"/>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2</m:t>
                    </m:r>
                    <m:r>
                      <a:rPr lang="zh-CN" altLang="en-US" sz="2800" i="1">
                        <a:latin typeface="Cambria Math" panose="02040503050406030204" charset="0"/>
                        <a:ea typeface="Cambria Math" panose="02040503050406030204" charset="0"/>
                      </a:rPr>
                      <m:t>𝜋</m:t>
                    </m:r>
                    <m:r>
                      <a:rPr lang="zh-CN" altLang="en-US" sz="2800" i="1" dirty="0">
                        <a:latin typeface="Cambria Math" panose="02040503050406030204" charset="0"/>
                        <a:ea typeface="楷体" panose="02010609060101010101" pitchFamily="49" charset="-122"/>
                      </a:rPr>
                      <m:t>𝛿</m:t>
                    </m:r>
                    <m:r>
                      <a:rPr lang="en-US" altLang="zh-CN" sz="2800" i="1" dirty="0">
                        <a:latin typeface="Cambria Math" panose="02040503050406030204" charset="0"/>
                        <a:ea typeface="楷体" panose="02010609060101010101" pitchFamily="49" charset="-122"/>
                      </a:rPr>
                      <m:t>(</m:t>
                    </m:r>
                    <m:r>
                      <a:rPr lang="zh-CN" altLang="en-US" sz="2800" i="1" dirty="0">
                        <a:latin typeface="Cambria Math" panose="02040503050406030204" charset="0"/>
                        <a:ea typeface="楷体" panose="02010609060101010101" pitchFamily="49" charset="-122"/>
                      </a:rPr>
                      <m:t>𝜔</m:t>
                    </m:r>
                    <m:r>
                      <a:rPr lang="en-US" altLang="zh-CN" sz="2800" b="0" i="1" dirty="0" smtClean="0">
                        <a:latin typeface="Cambria Math" panose="02040503050406030204" charset="0"/>
                        <a:ea typeface="楷体" panose="02010609060101010101" pitchFamily="49" charset="-122"/>
                      </a:rPr>
                      <m:t>)</m:t>
                    </m:r>
                  </m:oMath>
                </a14:m>
                <a:endParaRPr lang="zh-CN" altLang="en-US" sz="28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462521" y="4461077"/>
                <a:ext cx="2969912" cy="713686"/>
              </a:xfrm>
              <a:prstGeom prst="rect">
                <a:avLst/>
              </a:prstGeom>
              <a:blipFill rotWithShape="1">
                <a:blip r:embed="rId7"/>
                <a:stretch>
                  <a:fillRect l="-4" t="-28" r="4"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1065925" y="5183884"/>
                <a:ext cx="7483715" cy="7659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𝑐𝑜𝑠𝑡</m:t>
                        </m:r>
                      </m:e>
                    </m:d>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den>
                    </m:f>
                    <m:d>
                      <m:dPr>
                        <m:begChr m:val="["/>
                        <m:endChr m:val="]"/>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𝜋𝛿</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2</m:t>
                        </m:r>
                        <m:r>
                          <a:rPr lang="zh-CN" altLang="en-US" sz="2800" i="1">
                            <a:latin typeface="Cambria Math" panose="02040503050406030204" charset="0"/>
                            <a:ea typeface="Cambria Math" panose="02040503050406030204" charset="0"/>
                          </a:rPr>
                          <m:t>𝜋𝛿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e>
                    </m:d>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1065925" y="5183884"/>
                <a:ext cx="7483715" cy="765918"/>
              </a:xfrm>
              <a:prstGeom prst="rect">
                <a:avLst/>
              </a:prstGeom>
              <a:blipFill rotWithShape="1">
                <a:blip r:embed="rId8"/>
                <a:stretch>
                  <a:fillRect l="-5" t="-9169" b="-91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3023063" y="5918946"/>
                <a:ext cx="4484644" cy="7659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d>
                      <m:dPr>
                        <m:begChr m:val="["/>
                        <m:endChr m:val="]"/>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𝜋𝛿</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𝜋𝛿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e>
                    </m:d>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3023063" y="5918946"/>
                <a:ext cx="4484644" cy="765918"/>
              </a:xfrm>
              <a:prstGeom prst="rect">
                <a:avLst/>
              </a:prstGeom>
              <a:blipFill rotWithShape="1">
                <a:blip r:embed="rId9"/>
                <a:stretch>
                  <a:fillRect l="-10" t="-14" r="2" b="2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10" grpId="0"/>
      <p:bldP spid="11" grpId="0"/>
      <p:bldP spid="12" grpId="0"/>
      <p:bldP spid="13" grpId="0"/>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标题 1"/>
              <p:cNvSpPr txBox="1"/>
              <p:nvPr/>
            </p:nvSpPr>
            <p:spPr>
              <a:xfrm>
                <a:off x="55289" y="170789"/>
                <a:ext cx="8400415" cy="10579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楷体" panose="02010609060101010101" pitchFamily="49" charset="-122"/>
                      </a:rPr>
                      <m:t>𝐸𝑔</m:t>
                    </m:r>
                    <m:r>
                      <a:rPr lang="en-US" altLang="zh-CN" sz="300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𝑥</m:t>
                        </m:r>
                      </m:e>
                      <m:sup>
                        <m:r>
                          <a:rPr lang="en-US" altLang="zh-CN" sz="3000" b="0" i="1" smtClean="0">
                            <a:latin typeface="Cambria Math" panose="02040503050406030204" charset="0"/>
                            <a:ea typeface="楷体" panose="02010609060101010101" pitchFamily="49" charset="-122"/>
                          </a:rPr>
                          <m:t>′</m:t>
                        </m:r>
                      </m:sup>
                    </m:s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𝑡</m:t>
                        </m:r>
                      </m:sup>
                      <m:e>
                        <m:r>
                          <a:rPr lang="en-US" altLang="zh-CN" sz="3000" b="0" i="1" smtClean="0">
                            <a:latin typeface="Cambria Math" panose="02040503050406030204" charset="0"/>
                            <a:ea typeface="楷体" panose="02010609060101010101" pitchFamily="49" charset="-122"/>
                          </a:rPr>
                          <m:t>𝑥</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e>
                    </m:nary>
                    <m:r>
                      <a:rPr lang="en-US" altLang="zh-CN" sz="3000" b="0" i="1" smtClean="0">
                        <a:latin typeface="Cambria Math" panose="02040503050406030204" charset="0"/>
                        <a:ea typeface="楷体" panose="02010609060101010101" pitchFamily="49" charset="-122"/>
                      </a:rPr>
                      <m:t>𝑑𝑡</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𝑐𝑜𝑠𝑡</m:t>
                    </m:r>
                    <m: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&lt;+∞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5289" y="170789"/>
                <a:ext cx="8400415" cy="1057910"/>
              </a:xfrm>
              <a:prstGeom prst="rect">
                <a:avLst/>
              </a:prstGeom>
              <a:blipFill rotWithShape="1">
                <a:blip r:embed="rId1"/>
                <a:stretch>
                  <a:fillRect l="-1" t="-58" r="1" b="58"/>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0" name="标题 1"/>
              <p:cNvSpPr txBox="1"/>
              <p:nvPr/>
            </p:nvSpPr>
            <p:spPr>
              <a:xfrm>
                <a:off x="582255" y="1240831"/>
                <a:ext cx="7348961"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𝑋</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1</m:t>
                          </m:r>
                        </m:num>
                        <m:den>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den>
                      </m:f>
                      <m:r>
                        <a:rPr lang="en-US" altLang="zh-CN" sz="2800" i="1">
                          <a:latin typeface="Cambria Math" panose="02040503050406030204" charset="0"/>
                          <a:ea typeface="Cambria Math" panose="02040503050406030204" charset="0"/>
                        </a:rPr>
                        <m:t>𝑋</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𝜋𝛿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𝜋𝛿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582255" y="1240831"/>
                <a:ext cx="7348961" cy="601941"/>
              </a:xfrm>
              <a:prstGeom prst="rect">
                <a:avLst/>
              </a:prstGeom>
              <a:blipFill rotWithShape="1">
                <a:blip r:embed="rId2"/>
                <a:stretch>
                  <a:fillRect l="-8" t="-48955" r="1" b="-490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770311" y="2076625"/>
                <a:ext cx="697036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𝑋</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r>
                      <a:rPr lang="zh-CN" altLang="en-US" sz="280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zh-CN" altLang="en-US" sz="2800" i="1">
                            <a:latin typeface="Cambria Math" panose="02040503050406030204" charset="0"/>
                            <a:ea typeface="Cambria Math" panose="02040503050406030204" charset="0"/>
                          </a:rPr>
                          <m:t>𝜋</m:t>
                        </m:r>
                      </m:num>
                      <m:den>
                        <m:r>
                          <a:rPr lang="en-US" altLang="zh-CN" sz="2800" b="0" i="1" smtClean="0">
                            <a:latin typeface="Cambria Math" panose="02040503050406030204" charset="0"/>
                            <a:ea typeface="Cambria Math" panose="02040503050406030204" charset="0"/>
                          </a:rPr>
                          <m:t>1</m:t>
                        </m:r>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zh-CN" altLang="en-US" sz="2800" b="0" i="1" smtClean="0">
                                <a:latin typeface="Cambria Math" panose="02040503050406030204" charset="0"/>
                                <a:ea typeface="Cambria Math" panose="02040503050406030204" charset="0"/>
                              </a:rPr>
                              <m:t>𝜔</m:t>
                            </m:r>
                          </m:e>
                          <m:sup>
                            <m:r>
                              <a:rPr lang="en-US" altLang="zh-CN" sz="2800" b="0" i="1" smtClean="0">
                                <a:latin typeface="Cambria Math" panose="02040503050406030204" charset="0"/>
                                <a:ea typeface="Cambria Math" panose="02040503050406030204" charset="0"/>
                              </a:rPr>
                              <m:t>2</m:t>
                            </m:r>
                          </m:sup>
                        </m:sSup>
                      </m:den>
                    </m:f>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770311" y="2076625"/>
                <a:ext cx="6970369" cy="601941"/>
              </a:xfrm>
              <a:prstGeom prst="rect">
                <a:avLst/>
              </a:prstGeom>
              <a:blipFill rotWithShape="1">
                <a:blip r:embed="rId3"/>
                <a:stretch>
                  <a:fillRect l="-1" t="-25664" b="-257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1"/>
              <p:cNvSpPr txBox="1"/>
              <p:nvPr/>
            </p:nvSpPr>
            <p:spPr>
              <a:xfrm>
                <a:off x="812020" y="2772853"/>
                <a:ext cx="697036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𝑥</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nary>
                      <m:naryPr>
                        <m:ctrlPr>
                          <a:rPr lang="en-US" altLang="zh-CN" sz="280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m:t>
                        </m:r>
                      </m:sup>
                      <m:e>
                        <m:r>
                          <a:rPr lang="en-US" altLang="zh-CN" sz="2800" b="0" i="1" smtClean="0">
                            <a:latin typeface="Cambria Math" panose="02040503050406030204" charset="0"/>
                            <a:ea typeface="Cambria Math" panose="02040503050406030204" charset="0"/>
                          </a:rPr>
                          <m:t>𝑋</m:t>
                        </m:r>
                        <m:r>
                          <a:rPr lang="en-US" altLang="zh-CN" sz="2800" b="0" i="1" smtClean="0">
                            <a:latin typeface="Cambria Math" panose="02040503050406030204" charset="0"/>
                            <a:ea typeface="Cambria Math" panose="02040503050406030204" charset="0"/>
                          </a:rPr>
                          <m:t>(</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𝑡</m:t>
                            </m:r>
                          </m:sup>
                        </m:sSup>
                      </m:e>
                    </m:nary>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3" name="标题 1"/>
              <p:cNvSpPr txBox="1">
                <a:spLocks noRot="1" noChangeAspect="1" noMove="1" noResize="1" noEditPoints="1" noAdjustHandles="1" noChangeArrowheads="1" noChangeShapeType="1" noTextEdit="1"/>
              </p:cNvSpPr>
              <p:nvPr/>
            </p:nvSpPr>
            <p:spPr>
              <a:xfrm>
                <a:off x="812020" y="2772853"/>
                <a:ext cx="6970369" cy="601941"/>
              </a:xfrm>
              <a:prstGeom prst="rect">
                <a:avLst/>
              </a:prstGeom>
              <a:blipFill rotWithShape="1">
                <a:blip r:embed="rId4"/>
                <a:stretch>
                  <a:fillRect l="-7" t="-26130" r="7" b="-259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1994323" y="3555709"/>
                <a:ext cx="7217054"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nary>
                      <m:naryPr>
                        <m:ctrlPr>
                          <a:rPr lang="en-US" altLang="zh-CN" sz="280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m:t>
                        </m:r>
                      </m:sup>
                      <m:e>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𝜔𝜋</m:t>
                            </m:r>
                          </m:num>
                          <m:den>
                            <m:r>
                              <a:rPr lang="en-US" altLang="zh-CN" sz="2800" i="1">
                                <a:latin typeface="Cambria Math" panose="02040503050406030204" charset="0"/>
                                <a:ea typeface="Cambria Math" panose="02040503050406030204" charset="0"/>
                              </a:rPr>
                              <m:t>1</m:t>
                            </m:r>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i="1">
                                    <a:latin typeface="Cambria Math" panose="02040503050406030204" charset="0"/>
                                    <a:ea typeface="Cambria Math" panose="02040503050406030204" charset="0"/>
                                  </a:rPr>
                                  <m:t>2</m:t>
                                </m:r>
                              </m:sup>
                            </m:sSup>
                          </m:den>
                        </m:f>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𝑡</m:t>
                            </m:r>
                          </m:sup>
                        </m:sSup>
                      </m:e>
                    </m:nary>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1994323" y="3555709"/>
                <a:ext cx="7217054" cy="601941"/>
              </a:xfrm>
              <a:prstGeom prst="rect">
                <a:avLst/>
              </a:prstGeom>
              <a:blipFill rotWithShape="1">
                <a:blip r:embed="rId5"/>
                <a:stretch>
                  <a:fillRect l="-6" t="-26641" r="1" b="-266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标题 1"/>
              <p:cNvSpPr txBox="1"/>
              <p:nvPr/>
            </p:nvSpPr>
            <p:spPr>
              <a:xfrm>
                <a:off x="674059" y="4139169"/>
                <a:ext cx="4566897" cy="8664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nary>
                      <m:naryPr>
                        <m:ctrlPr>
                          <a:rPr lang="en-US" altLang="zh-CN" sz="2800" i="1" dirty="0">
                            <a:solidFill>
                              <a:srgbClr val="FF0000"/>
                            </a:solidFill>
                            <a:latin typeface="Cambria Math" panose="02040503050406030204" charset="0"/>
                            <a:ea typeface="楷体" panose="02010609060101010101" pitchFamily="49" charset="-122"/>
                          </a:rPr>
                        </m:ctrlPr>
                      </m:naryPr>
                      <m:sub>
                        <m:r>
                          <m:rPr>
                            <m:brk m:alnAt="23"/>
                          </m:rPr>
                          <a:rPr lang="en-US" altLang="zh-CN" sz="2800" i="1" dirty="0">
                            <a:solidFill>
                              <a:srgbClr val="FF0000"/>
                            </a:solidFill>
                            <a:latin typeface="Cambria Math" panose="02040503050406030204" charset="0"/>
                            <a:ea typeface="楷体" panose="02010609060101010101" pitchFamily="49" charset="-122"/>
                          </a:rPr>
                          <m:t>−</m:t>
                        </m:r>
                        <m:r>
                          <a:rPr lang="en-US" altLang="zh-CN" sz="2800" i="1" dirty="0">
                            <a:solidFill>
                              <a:srgbClr val="FF0000"/>
                            </a:solidFill>
                            <a:latin typeface="Cambria Math" panose="02040503050406030204" charset="0"/>
                            <a:ea typeface="Cambria Math" panose="02040503050406030204" charset="0"/>
                          </a:rPr>
                          <m:t>∞</m:t>
                        </m:r>
                      </m:sub>
                      <m:sup>
                        <m:r>
                          <a:rPr lang="en-US" altLang="zh-CN" sz="2800" i="1" dirty="0">
                            <a:solidFill>
                              <a:srgbClr val="FF0000"/>
                            </a:solidFill>
                            <a:latin typeface="Cambria Math" panose="02040503050406030204" charset="0"/>
                            <a:ea typeface="楷体" panose="02010609060101010101" pitchFamily="49" charset="-122"/>
                          </a:rPr>
                          <m:t>+</m:t>
                        </m:r>
                        <m:r>
                          <a:rPr lang="en-US" altLang="zh-CN" sz="2800" i="1" dirty="0">
                            <a:solidFill>
                              <a:srgbClr val="FF0000"/>
                            </a:solidFill>
                            <a:latin typeface="Cambria Math" panose="02040503050406030204" charset="0"/>
                            <a:ea typeface="Cambria Math" panose="02040503050406030204" charset="0"/>
                          </a:rPr>
                          <m:t>∞</m:t>
                        </m:r>
                      </m:sup>
                      <m:e>
                        <m:r>
                          <a:rPr lang="zh-CN" altLang="en-US" sz="2800" i="1" dirty="0">
                            <a:solidFill>
                              <a:srgbClr val="FF0000"/>
                            </a:solidFill>
                            <a:latin typeface="Cambria Math" panose="02040503050406030204" charset="0"/>
                            <a:ea typeface="楷体" panose="02010609060101010101" pitchFamily="49" charset="-122"/>
                          </a:rPr>
                          <m:t>𝛿</m:t>
                        </m:r>
                        <m:d>
                          <m:dPr>
                            <m:ctrlPr>
                              <a:rPr lang="en-US" altLang="zh-CN" sz="2800" i="1" dirty="0">
                                <a:solidFill>
                                  <a:srgbClr val="FF0000"/>
                                </a:solidFill>
                                <a:latin typeface="Cambria Math" panose="02040503050406030204" charset="0"/>
                                <a:ea typeface="楷体" panose="02010609060101010101" pitchFamily="49" charset="-122"/>
                              </a:rPr>
                            </m:ctrlPr>
                          </m:dPr>
                          <m:e>
                            <m:r>
                              <a:rPr lang="en-US" altLang="zh-CN" sz="2800" i="1" dirty="0">
                                <a:solidFill>
                                  <a:srgbClr val="FF0000"/>
                                </a:solidFill>
                                <a:latin typeface="Cambria Math" panose="02040503050406030204" charset="0"/>
                                <a:ea typeface="楷体" panose="02010609060101010101" pitchFamily="49" charset="-122"/>
                              </a:rPr>
                              <m:t>𝑡</m:t>
                            </m:r>
                            <m:r>
                              <a:rPr lang="en-US" altLang="zh-CN" sz="2800" i="1" dirty="0">
                                <a:solidFill>
                                  <a:srgbClr val="FF0000"/>
                                </a:solidFill>
                                <a:latin typeface="Cambria Math" panose="02040503050406030204" charset="0"/>
                                <a:ea typeface="楷体" panose="02010609060101010101" pitchFamily="49" charset="-122"/>
                              </a:rPr>
                              <m:t>−</m:t>
                            </m:r>
                            <m:sSub>
                              <m:sSubPr>
                                <m:ctrlPr>
                                  <a:rPr lang="en-US" altLang="zh-CN" sz="2800" i="1" dirty="0">
                                    <a:solidFill>
                                      <a:srgbClr val="FF0000"/>
                                    </a:solidFill>
                                    <a:latin typeface="Cambria Math" panose="02040503050406030204" charset="0"/>
                                    <a:ea typeface="楷体" panose="02010609060101010101" pitchFamily="49" charset="-122"/>
                                  </a:rPr>
                                </m:ctrlPr>
                              </m:sSubPr>
                              <m:e>
                                <m:r>
                                  <a:rPr lang="en-US" altLang="zh-CN" sz="2800" i="1" dirty="0">
                                    <a:solidFill>
                                      <a:srgbClr val="FF0000"/>
                                    </a:solidFill>
                                    <a:latin typeface="Cambria Math" panose="02040503050406030204" charset="0"/>
                                    <a:ea typeface="楷体" panose="02010609060101010101" pitchFamily="49" charset="-122"/>
                                  </a:rPr>
                                  <m:t>𝑡</m:t>
                                </m:r>
                              </m:e>
                              <m:sub>
                                <m:r>
                                  <a:rPr lang="en-US" altLang="zh-CN" sz="2800" i="1" dirty="0">
                                    <a:solidFill>
                                      <a:srgbClr val="FF0000"/>
                                    </a:solidFill>
                                    <a:latin typeface="Cambria Math" panose="02040503050406030204" charset="0"/>
                                    <a:ea typeface="楷体" panose="02010609060101010101" pitchFamily="49" charset="-122"/>
                                  </a:rPr>
                                  <m:t>0</m:t>
                                </m:r>
                              </m:sub>
                            </m:sSub>
                          </m:e>
                        </m:d>
                        <m:r>
                          <a:rPr lang="en-US" altLang="zh-CN" sz="2800" i="1" dirty="0">
                            <a:solidFill>
                              <a:srgbClr val="FF0000"/>
                            </a:solidFill>
                            <a:latin typeface="Cambria Math" panose="02040503050406030204" charset="0"/>
                            <a:ea typeface="楷体" panose="02010609060101010101" pitchFamily="49" charset="-122"/>
                          </a:rPr>
                          <m:t>𝑓</m:t>
                        </m:r>
                        <m:r>
                          <a:rPr lang="en-US" altLang="zh-CN" sz="2800" i="1" dirty="0">
                            <a:solidFill>
                              <a:srgbClr val="FF0000"/>
                            </a:solidFill>
                            <a:latin typeface="Cambria Math" panose="02040503050406030204" charset="0"/>
                            <a:ea typeface="楷体" panose="02010609060101010101" pitchFamily="49" charset="-122"/>
                          </a:rPr>
                          <m:t>(</m:t>
                        </m:r>
                        <m:r>
                          <a:rPr lang="en-US" altLang="zh-CN" sz="2800" i="1" dirty="0">
                            <a:solidFill>
                              <a:srgbClr val="FF0000"/>
                            </a:solidFill>
                            <a:latin typeface="Cambria Math" panose="02040503050406030204" charset="0"/>
                            <a:ea typeface="楷体" panose="02010609060101010101" pitchFamily="49" charset="-122"/>
                          </a:rPr>
                          <m:t>𝑡</m:t>
                        </m:r>
                        <m:r>
                          <a:rPr lang="en-US" altLang="zh-CN" sz="2800" i="1" dirty="0">
                            <a:solidFill>
                              <a:srgbClr val="FF0000"/>
                            </a:solidFill>
                            <a:latin typeface="Cambria Math" panose="02040503050406030204" charset="0"/>
                            <a:ea typeface="楷体" panose="02010609060101010101" pitchFamily="49" charset="-122"/>
                          </a:rPr>
                          <m:t>)</m:t>
                        </m:r>
                        <m:r>
                          <a:rPr lang="en-US" altLang="zh-CN" sz="2800" i="1" dirty="0">
                            <a:solidFill>
                              <a:srgbClr val="FF0000"/>
                            </a:solidFill>
                            <a:latin typeface="Cambria Math" panose="02040503050406030204" charset="0"/>
                            <a:ea typeface="楷体" panose="02010609060101010101" pitchFamily="49" charset="-122"/>
                          </a:rPr>
                          <m:t>𝑑𝑡</m:t>
                        </m:r>
                        <m:r>
                          <a:rPr lang="en-US" altLang="zh-CN" sz="2800" i="1" dirty="0">
                            <a:solidFill>
                              <a:srgbClr val="FF0000"/>
                            </a:solidFill>
                            <a:latin typeface="Cambria Math" panose="02040503050406030204" charset="0"/>
                            <a:ea typeface="楷体" panose="02010609060101010101" pitchFamily="49" charset="-122"/>
                          </a:rPr>
                          <m:t>=</m:t>
                        </m:r>
                        <m:r>
                          <a:rPr lang="en-US" altLang="zh-CN" sz="2800" i="1" dirty="0">
                            <a:solidFill>
                              <a:srgbClr val="FF0000"/>
                            </a:solidFill>
                            <a:latin typeface="Cambria Math" panose="02040503050406030204" charset="0"/>
                            <a:ea typeface="楷体" panose="02010609060101010101" pitchFamily="49" charset="-122"/>
                          </a:rPr>
                          <m:t>𝑓</m:t>
                        </m:r>
                        <m:r>
                          <a:rPr lang="en-US" altLang="zh-CN" sz="2800" i="1" dirty="0">
                            <a:solidFill>
                              <a:srgbClr val="FF0000"/>
                            </a:solidFill>
                            <a:latin typeface="Cambria Math" panose="02040503050406030204" charset="0"/>
                            <a:ea typeface="楷体" panose="02010609060101010101" pitchFamily="49" charset="-122"/>
                          </a:rPr>
                          <m:t>(</m:t>
                        </m:r>
                        <m:sSub>
                          <m:sSubPr>
                            <m:ctrlPr>
                              <a:rPr lang="en-US" altLang="zh-CN" sz="2800" i="1" dirty="0">
                                <a:solidFill>
                                  <a:srgbClr val="FF0000"/>
                                </a:solidFill>
                                <a:latin typeface="Cambria Math" panose="02040503050406030204" charset="0"/>
                                <a:ea typeface="楷体" panose="02010609060101010101" pitchFamily="49" charset="-122"/>
                              </a:rPr>
                            </m:ctrlPr>
                          </m:sSubPr>
                          <m:e>
                            <m:r>
                              <a:rPr lang="en-US" altLang="zh-CN" sz="2800" i="1" dirty="0">
                                <a:solidFill>
                                  <a:srgbClr val="FF0000"/>
                                </a:solidFill>
                                <a:latin typeface="Cambria Math" panose="02040503050406030204" charset="0"/>
                                <a:ea typeface="楷体" panose="02010609060101010101" pitchFamily="49" charset="-122"/>
                              </a:rPr>
                              <m:t>𝑡</m:t>
                            </m:r>
                          </m:e>
                          <m:sub>
                            <m:r>
                              <a:rPr lang="en-US" altLang="zh-CN" sz="2800" i="1" dirty="0">
                                <a:solidFill>
                                  <a:srgbClr val="FF0000"/>
                                </a:solidFill>
                                <a:latin typeface="Cambria Math" panose="02040503050406030204" charset="0"/>
                                <a:ea typeface="楷体" panose="02010609060101010101" pitchFamily="49" charset="-122"/>
                              </a:rPr>
                              <m:t>0</m:t>
                            </m:r>
                          </m:sub>
                        </m:sSub>
                        <m:r>
                          <a:rPr lang="en-US" altLang="zh-CN" sz="2800" i="1" dirty="0">
                            <a:solidFill>
                              <a:srgbClr val="FF0000"/>
                            </a:solidFill>
                            <a:latin typeface="Cambria Math" panose="02040503050406030204" charset="0"/>
                            <a:ea typeface="楷体" panose="02010609060101010101" pitchFamily="49" charset="-122"/>
                          </a:rPr>
                          <m:t>)</m:t>
                        </m:r>
                      </m:e>
                    </m:nary>
                  </m:oMath>
                </a14:m>
                <a:r>
                  <a:rPr lang="zh-CN" altLang="en-US" sz="2800" dirty="0">
                    <a:solidFill>
                      <a:srgbClr val="FF0000"/>
                    </a:solidFill>
                    <a:latin typeface="楷体" panose="02010609060101010101" pitchFamily="49" charset="-122"/>
                    <a:ea typeface="楷体" panose="02010609060101010101" pitchFamily="49" charset="-122"/>
                  </a:rPr>
                  <a:t> </a:t>
                </a:r>
                <a:endParaRPr lang="zh-CN" altLang="en-US" sz="2800" dirty="0">
                  <a:solidFill>
                    <a:srgbClr val="FF0000"/>
                  </a:solidFill>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74059" y="4139169"/>
                <a:ext cx="4566897" cy="866407"/>
              </a:xfrm>
              <a:prstGeom prst="rect">
                <a:avLst/>
              </a:prstGeom>
              <a:blipFill rotWithShape="1">
                <a:blip r:embed="rId6"/>
                <a:stretch>
                  <a:fillRect l="-7" t="-28" r="7"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2031220" y="4965777"/>
                <a:ext cx="5514986"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𝜔𝜋</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𝑡</m:t>
                            </m:r>
                          </m:sup>
                        </m:sSup>
                      </m:num>
                      <m:den>
                        <m:r>
                          <a:rPr lang="en-US" altLang="zh-CN" sz="2800" i="1">
                            <a:latin typeface="Cambria Math" panose="02040503050406030204" charset="0"/>
                            <a:ea typeface="Cambria Math" panose="02040503050406030204" charset="0"/>
                          </a:rPr>
                          <m:t>1</m:t>
                        </m:r>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i="1">
                                <a:latin typeface="Cambria Math" panose="02040503050406030204" charset="0"/>
                                <a:ea typeface="Cambria Math" panose="02040503050406030204" charset="0"/>
                              </a:rPr>
                              <m:t>2</m:t>
                            </m:r>
                          </m:sup>
                        </m:sSup>
                      </m:den>
                    </m:f>
                    <m:sSub>
                      <m:sSubPr>
                        <m:ctrlPr>
                          <a:rPr lang="en-US" altLang="zh-CN" sz="280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m:t>
                        </m:r>
                      </m:e>
                      <m:sub>
                        <m:r>
                          <a:rPr lang="zh-CN" altLang="en-US" sz="280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b>
                    </m:sSub>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𝜔𝜋</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𝑡</m:t>
                            </m:r>
                          </m:sup>
                        </m:sSup>
                      </m:num>
                      <m:den>
                        <m:r>
                          <a:rPr lang="en-US" altLang="zh-CN" sz="2800" i="1">
                            <a:latin typeface="Cambria Math" panose="02040503050406030204" charset="0"/>
                            <a:ea typeface="Cambria Math" panose="02040503050406030204" charset="0"/>
                          </a:rPr>
                          <m:t>1</m:t>
                        </m:r>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i="1">
                                <a:latin typeface="Cambria Math" panose="02040503050406030204" charset="0"/>
                                <a:ea typeface="Cambria Math" panose="02040503050406030204" charset="0"/>
                              </a:rPr>
                              <m:t>2</m:t>
                            </m:r>
                          </m:sup>
                        </m:sSup>
                      </m:den>
                    </m:f>
                    <m:sSub>
                      <m:sSubPr>
                        <m:ctrlPr>
                          <a:rPr lang="en-US" altLang="zh-CN" sz="280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m:t>
                        </m:r>
                      </m:e>
                      <m:sub>
                        <m:r>
                          <a:rPr lang="zh-CN" altLang="en-US" sz="280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b>
                    </m:sSub>
                    <m:r>
                      <a:rPr lang="en-US" altLang="zh-CN" sz="2800" b="0" i="1" smtClean="0">
                        <a:latin typeface="Cambria Math" panose="02040503050406030204" charset="0"/>
                        <a:ea typeface="Cambria Math" panose="02040503050406030204" charset="0"/>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2031220" y="4965777"/>
                <a:ext cx="5514986" cy="601941"/>
              </a:xfrm>
              <a:prstGeom prst="rect">
                <a:avLst/>
              </a:prstGeom>
              <a:blipFill rotWithShape="1">
                <a:blip r:embed="rId7"/>
                <a:stretch>
                  <a:fillRect l="-9" t="-35036" r="9" b="-350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2031220" y="5864238"/>
                <a:ext cx="2540780"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𝑖</m:t>
                        </m:r>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𝑖𝑡</m:t>
                            </m:r>
                          </m:sup>
                        </m:sSup>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𝑖𝑡</m:t>
                            </m:r>
                          </m:sup>
                        </m:sSup>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2031220" y="5864238"/>
                <a:ext cx="2540780" cy="601941"/>
              </a:xfrm>
              <a:prstGeom prst="rect">
                <a:avLst/>
              </a:prstGeom>
              <a:blipFill rotWithShape="1">
                <a:blip r:embed="rId8"/>
                <a:stretch>
                  <a:fillRect l="-19" t="-34076" b="-34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4373367" y="5944055"/>
                <a:ext cx="1743488"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𝑠𝑖𝑛𝑡</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4373367" y="5944055"/>
                <a:ext cx="1743488" cy="601941"/>
              </a:xfrm>
              <a:prstGeom prst="rect">
                <a:avLst/>
              </a:prstGeom>
              <a:blipFill rotWithShape="1">
                <a:blip r:embed="rId9"/>
                <a:stretch>
                  <a:fillRect l="-7" t="-25288" r="31" b="-2524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2" grpId="0"/>
      <p:bldP spid="3" grpId="0"/>
      <p:bldP spid="5" grpId="0"/>
      <p:bldP spid="17" grpId="0"/>
      <p:bldP spid="18" grpId="0"/>
      <p:bldP spid="19"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标题 1"/>
              <p:cNvSpPr txBox="1"/>
              <p:nvPr/>
            </p:nvSpPr>
            <p:spPr>
              <a:xfrm>
                <a:off x="55289" y="170789"/>
                <a:ext cx="8400415" cy="10579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楷体" panose="02010609060101010101" pitchFamily="49" charset="-122"/>
                      </a:rPr>
                      <m:t>𝐸𝑔</m:t>
                    </m:r>
                    <m:r>
                      <a:rPr lang="en-US" altLang="zh-CN" sz="300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𝑥</m:t>
                        </m:r>
                      </m:e>
                      <m:sup>
                        <m:r>
                          <a:rPr lang="en-US" altLang="zh-CN" sz="3000" b="0" i="1" smtClean="0">
                            <a:latin typeface="Cambria Math" panose="02040503050406030204" charset="0"/>
                            <a:ea typeface="楷体" panose="02010609060101010101" pitchFamily="49" charset="-122"/>
                          </a:rPr>
                          <m:t>′</m:t>
                        </m:r>
                      </m:sup>
                    </m:s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𝑡</m:t>
                        </m:r>
                      </m:sup>
                      <m:e>
                        <m:r>
                          <a:rPr lang="en-US" altLang="zh-CN" sz="3000" b="0" i="1" smtClean="0">
                            <a:latin typeface="Cambria Math" panose="02040503050406030204" charset="0"/>
                            <a:ea typeface="楷体" panose="02010609060101010101" pitchFamily="49" charset="-122"/>
                          </a:rPr>
                          <m:t>𝑥</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e>
                    </m:nary>
                    <m:r>
                      <a:rPr lang="en-US" altLang="zh-CN" sz="3000" b="0" i="1" smtClean="0">
                        <a:latin typeface="Cambria Math" panose="02040503050406030204" charset="0"/>
                        <a:ea typeface="楷体" panose="02010609060101010101" pitchFamily="49" charset="-122"/>
                      </a:rPr>
                      <m:t>𝑑𝑡</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𝑐𝑜𝑠𝑡</m:t>
                    </m:r>
                    <m: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&lt;+∞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5289" y="170789"/>
                <a:ext cx="8400415" cy="1057910"/>
              </a:xfrm>
              <a:prstGeom prst="rect">
                <a:avLst/>
              </a:prstGeom>
              <a:blipFill rotWithShape="1">
                <a:blip r:embed="rId1"/>
                <a:stretch>
                  <a:fillRect l="-1" t="-58" r="1" b="58"/>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9" name="标题 1"/>
              <p:cNvSpPr txBox="1"/>
              <p:nvPr/>
            </p:nvSpPr>
            <p:spPr>
              <a:xfrm>
                <a:off x="631199" y="1031784"/>
                <a:ext cx="5658909" cy="75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2</m:t>
                        </m:r>
                      </m:e>
                      <m:sup>
                        <m:r>
                          <a:rPr lang="en-US" altLang="zh-CN" sz="3000" b="0" i="1" smtClean="0">
                            <a:latin typeface="Cambria Math" panose="02040503050406030204" charset="0"/>
                            <a:ea typeface="楷体" panose="02010609060101010101" pitchFamily="49" charset="-122"/>
                          </a:rPr>
                          <m:t>𝑜</m:t>
                        </m:r>
                      </m:sup>
                    </m:sSup>
                  </m:oMath>
                </a14:m>
                <a:r>
                  <a:rPr lang="zh-CN" altLang="en-US" sz="3000" dirty="0">
                    <a:latin typeface="楷体" panose="02010609060101010101" pitchFamily="49" charset="-122"/>
                    <a:ea typeface="楷体" panose="02010609060101010101" pitchFamily="49" charset="-122"/>
                  </a:rPr>
                  <a:t>两边关于</a:t>
                </a:r>
                <a:r>
                  <a:rPr lang="en-US" altLang="zh-CN" sz="3000" dirty="0">
                    <a:latin typeface="楷体" panose="02010609060101010101" pitchFamily="49" charset="-122"/>
                    <a:ea typeface="楷体" panose="02010609060101010101" pitchFamily="49" charset="-122"/>
                  </a:rPr>
                  <a:t>t</a:t>
                </a:r>
                <a:r>
                  <a:rPr lang="zh-CN" altLang="en-US" sz="3000" dirty="0">
                    <a:latin typeface="楷体" panose="02010609060101010101" pitchFamily="49" charset="-122"/>
                    <a:ea typeface="楷体" panose="02010609060101010101" pitchFamily="49" charset="-122"/>
                  </a:rPr>
                  <a:t>求导</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有：</a:t>
                </a:r>
                <a:endParaRPr lang="zh-CN" altLang="en-US" sz="3000" dirty="0">
                  <a:latin typeface="楷体" panose="02010609060101010101" pitchFamily="49" charset="-122"/>
                  <a:ea typeface="楷体" panose="02010609060101010101" pitchFamily="49"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631199" y="1031784"/>
                <a:ext cx="5658909" cy="752255"/>
              </a:xfrm>
              <a:prstGeom prst="rect">
                <a:avLst/>
              </a:prstGeom>
              <a:blipFill rotWithShape="1">
                <a:blip r:embed="rId2"/>
                <a:stretch>
                  <a:fillRect t="-72" r="8"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标题 1"/>
              <p:cNvSpPr txBox="1"/>
              <p:nvPr/>
            </p:nvSpPr>
            <p:spPr>
              <a:xfrm>
                <a:off x="1044268" y="2435492"/>
                <a:ext cx="734414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微分性质</a:t>
                </a:r>
                <a14:m>
                  <m:oMath xmlns:m="http://schemas.openxmlformats.org/officeDocument/2006/math">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sSup>
                          <m:sSupPr>
                            <m:ctrlPr>
                              <a:rPr lang="en-US" altLang="zh-CN" sz="2700" i="1" smtClean="0">
                                <a:latin typeface="Cambria Math" panose="02040503050406030204" charset="0"/>
                                <a:ea typeface="Cambria Math" panose="02040503050406030204" charset="0"/>
                              </a:rPr>
                            </m:ctrlPr>
                          </m:sSupPr>
                          <m:e>
                            <m:r>
                              <a:rPr lang="en-US" altLang="zh-CN" sz="2700" b="0" i="1" smtClean="0">
                                <a:latin typeface="Cambria Math" panose="02040503050406030204" charset="0"/>
                                <a:ea typeface="Cambria Math" panose="02040503050406030204" charset="0"/>
                              </a:rPr>
                              <m:t>𝑥</m:t>
                            </m:r>
                          </m:e>
                          <m:sup>
                            <m:r>
                              <a:rPr lang="en-US" altLang="zh-CN" sz="2700" b="0" i="1" smtClean="0">
                                <a:latin typeface="Cambria Math" panose="02040503050406030204" charset="0"/>
                                <a:ea typeface="Cambria Math" panose="02040503050406030204" charset="0"/>
                              </a:rPr>
                              <m:t>′′</m:t>
                            </m:r>
                          </m:sup>
                        </m:sSup>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b="0" i="1" smtClean="0">
                        <a:latin typeface="Cambria Math" panose="02040503050406030204" charset="0"/>
                        <a:ea typeface="Cambria Math" panose="02040503050406030204" charset="0"/>
                      </a:rPr>
                      <m:t>=</m:t>
                    </m:r>
                    <m:sSup>
                      <m:sSupPr>
                        <m:ctrlPr>
                          <a:rPr lang="en-US" altLang="zh-CN" sz="2700" b="0" i="1" smtClean="0">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e>
                      <m:sup>
                        <m:r>
                          <a:rPr lang="en-US" altLang="zh-CN" sz="2700" b="0" i="1" smtClean="0">
                            <a:latin typeface="Cambria Math" panose="02040503050406030204" charset="0"/>
                            <a:ea typeface="Cambria Math" panose="02040503050406030204" charset="0"/>
                          </a:rPr>
                          <m:t>2</m:t>
                        </m:r>
                      </m:sup>
                    </m:sSup>
                    <m:r>
                      <a:rPr lang="en-US" altLang="zh-CN" sz="2700" i="1">
                        <a:latin typeface="Cambria Math" panose="02040503050406030204" charset="0"/>
                        <a:ea typeface="Cambria Math" panose="02040503050406030204" charset="0"/>
                      </a:rPr>
                      <m:t>ℱ</m:t>
                    </m:r>
                    <m:d>
                      <m:dPr>
                        <m:begChr m:val="["/>
                        <m:endChr m:val="]"/>
                        <m:ctrlPr>
                          <a:rPr lang="en-US" altLang="zh-CN" sz="2700" i="1">
                            <a:latin typeface="Cambria Math" panose="02040503050406030204" charset="0"/>
                            <a:ea typeface="Cambria Math" panose="02040503050406030204" charset="0"/>
                          </a:rPr>
                        </m:ctrlPr>
                      </m:dPr>
                      <m:e>
                        <m:r>
                          <a:rPr lang="en-US" altLang="zh-CN" sz="2700" b="0" i="1" smtClean="0">
                            <a:latin typeface="Cambria Math" panose="02040503050406030204" charset="0"/>
                            <a:ea typeface="Cambria Math" panose="02040503050406030204" charset="0"/>
                          </a:rPr>
                          <m:t>𝑥</m:t>
                        </m:r>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𝑡</m:t>
                        </m:r>
                        <m:r>
                          <a:rPr lang="en-US" altLang="zh-CN" sz="2700" i="1">
                            <a:latin typeface="Cambria Math" panose="02040503050406030204" charset="0"/>
                            <a:ea typeface="Cambria Math" panose="02040503050406030204" charset="0"/>
                          </a:rPr>
                          <m:t>)</m:t>
                        </m:r>
                      </m:e>
                    </m:d>
                    <m:r>
                      <a:rPr lang="en-US" altLang="zh-CN" sz="2700" i="1">
                        <a:latin typeface="Cambria Math" panose="02040503050406030204" charset="0"/>
                        <a:ea typeface="Cambria Math" panose="02040503050406030204" charset="0"/>
                      </a:rPr>
                      <m:t>=</m:t>
                    </m:r>
                    <m:sSup>
                      <m:sSupPr>
                        <m:ctrlPr>
                          <a:rPr lang="en-US" altLang="zh-CN" sz="2700" i="1">
                            <a:latin typeface="Cambria Math" panose="02040503050406030204" charset="0"/>
                            <a:ea typeface="Cambria Math" panose="02040503050406030204" charset="0"/>
                          </a:rPr>
                        </m:ctrlPr>
                      </m:sSupPr>
                      <m:e>
                        <m:r>
                          <a:rPr lang="en-US" altLang="zh-CN" sz="2700" i="1">
                            <a:latin typeface="Cambria Math" panose="02040503050406030204" charset="0"/>
                            <a:ea typeface="Cambria Math" panose="02040503050406030204" charset="0"/>
                          </a:rPr>
                          <m:t>(</m:t>
                        </m:r>
                        <m:r>
                          <a:rPr lang="en-US" altLang="zh-CN" sz="2700" i="1">
                            <a:latin typeface="Cambria Math" panose="02040503050406030204" charset="0"/>
                            <a:ea typeface="Cambria Math" panose="02040503050406030204" charset="0"/>
                          </a:rPr>
                          <m:t>𝑖</m:t>
                        </m:r>
                        <m:r>
                          <a:rPr lang="zh-CN" altLang="en-US" sz="2700" i="1">
                            <a:latin typeface="Cambria Math" panose="02040503050406030204" charset="0"/>
                            <a:ea typeface="Cambria Math" panose="02040503050406030204" charset="0"/>
                          </a:rPr>
                          <m:t>𝜔</m:t>
                        </m:r>
                        <m:r>
                          <a:rPr lang="en-US" altLang="zh-CN" sz="2700" i="1">
                            <a:latin typeface="Cambria Math" panose="02040503050406030204" charset="0"/>
                            <a:ea typeface="Cambria Math" panose="02040503050406030204" charset="0"/>
                          </a:rPr>
                          <m:t>)</m:t>
                        </m:r>
                      </m:e>
                      <m:sup>
                        <m:r>
                          <a:rPr lang="en-US" altLang="zh-CN" sz="2700" i="1">
                            <a:latin typeface="Cambria Math" panose="02040503050406030204" charset="0"/>
                            <a:ea typeface="Cambria Math" panose="02040503050406030204" charset="0"/>
                          </a:rPr>
                          <m:t>2</m:t>
                        </m:r>
                      </m:sup>
                    </m:sSup>
                    <m:r>
                      <a:rPr lang="en-US" altLang="zh-CN" sz="2700" b="0" i="1" smtClean="0">
                        <a:latin typeface="Cambria Math" panose="02040503050406030204" charset="0"/>
                        <a:ea typeface="Cambria Math" panose="02040503050406030204" charset="0"/>
                      </a:rPr>
                      <m:t>𝑋</m:t>
                    </m:r>
                    <m:r>
                      <a:rPr lang="en-US" altLang="zh-CN" sz="2700" b="0" i="1" smtClean="0">
                        <a:latin typeface="Cambria Math" panose="02040503050406030204" charset="0"/>
                        <a:ea typeface="Cambria Math" panose="02040503050406030204" charset="0"/>
                      </a:rPr>
                      <m:t>(</m:t>
                    </m:r>
                    <m:r>
                      <a:rPr lang="zh-CN" altLang="en-US" sz="2700" b="0" i="1" smtClean="0">
                        <a:latin typeface="Cambria Math" panose="02040503050406030204" charset="0"/>
                        <a:ea typeface="Cambria Math" panose="02040503050406030204" charset="0"/>
                      </a:rPr>
                      <m:t>𝜔</m:t>
                    </m:r>
                    <m:r>
                      <a:rPr lang="en-US" altLang="zh-CN" sz="2700" b="0" i="1" smtClean="0">
                        <a:latin typeface="Cambria Math" panose="02040503050406030204" charset="0"/>
                        <a:ea typeface="Cambria Math" panose="02040503050406030204" charset="0"/>
                      </a:rPr>
                      <m:t>)</m:t>
                    </m:r>
                  </m:oMath>
                </a14:m>
                <a:endParaRPr lang="zh-CN" altLang="en-US" sz="2700" dirty="0">
                  <a:latin typeface="楷体" panose="02010609060101010101" pitchFamily="49" charset="-122"/>
                  <a:ea typeface="楷体" panose="02010609060101010101" pitchFamily="49" charset="-122"/>
                </a:endParaRPr>
              </a:p>
            </p:txBody>
          </p:sp>
        </mc:Choice>
        <mc:Fallback>
          <p:sp>
            <p:nvSpPr>
              <p:cNvPr id="10" name="标题 1"/>
              <p:cNvSpPr txBox="1">
                <a:spLocks noRot="1" noChangeAspect="1" noMove="1" noResize="1" noEditPoints="1" noAdjustHandles="1" noChangeArrowheads="1" noChangeShapeType="1" noTextEdit="1"/>
              </p:cNvSpPr>
              <p:nvPr/>
            </p:nvSpPr>
            <p:spPr>
              <a:xfrm>
                <a:off x="1044268" y="2435492"/>
                <a:ext cx="7344149" cy="601941"/>
              </a:xfrm>
              <a:prstGeom prst="rect">
                <a:avLst/>
              </a:prstGeom>
              <a:blipFill rotWithShape="1">
                <a:blip r:embed="rId3"/>
                <a:stretch>
                  <a:fillRect l="-4" t="-3315" r="1" b="-33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标题 1"/>
              <p:cNvSpPr txBox="1"/>
              <p:nvPr/>
            </p:nvSpPr>
            <p:spPr>
              <a:xfrm>
                <a:off x="1044268" y="3007184"/>
                <a:ext cx="7483715" cy="7659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由</a:t>
                </a:r>
                <a14:m>
                  <m:oMath xmlns:m="http://schemas.openxmlformats.org/officeDocument/2006/math">
                    <m:r>
                      <a:rPr lang="en-US" altLang="zh-CN" sz="2800" i="1" smtClean="0">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𝑓</m:t>
                        </m:r>
                        <m:d>
                          <m:dPr>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Cambria Math" panose="02040503050406030204" charset="0"/>
                          </a:rPr>
                          <m:t>𝑠𝑖𝑛</m:t>
                        </m:r>
                        <m:sSub>
                          <m:sSubPr>
                            <m:ctrlPr>
                              <a:rPr lang="en-US" altLang="zh-CN" sz="2800" b="0" i="1" smtClean="0">
                                <a:latin typeface="Cambria Math" panose="02040503050406030204" charset="0"/>
                                <a:ea typeface="Cambria Math" panose="02040503050406030204" charset="0"/>
                              </a:rPr>
                            </m:ctrlPr>
                          </m:sSubPr>
                          <m:e>
                            <m:r>
                              <a:rPr lang="zh-CN" altLang="en-US" sz="2800" b="0" i="1" smtClean="0">
                                <a:latin typeface="Cambria Math" panose="02040503050406030204" charset="0"/>
                                <a:ea typeface="Cambria Math" panose="02040503050406030204" charset="0"/>
                              </a:rPr>
                              <m:t>𝜔</m:t>
                            </m:r>
                          </m:e>
                          <m:sub>
                            <m:r>
                              <a:rPr lang="en-US" altLang="zh-CN" sz="2800" b="0" i="1" smtClean="0">
                                <a:latin typeface="Cambria Math" panose="02040503050406030204" charset="0"/>
                                <a:ea typeface="Cambria Math" panose="02040503050406030204" charset="0"/>
                              </a:rPr>
                              <m:t>0</m:t>
                            </m:r>
                          </m:sub>
                        </m:sSub>
                        <m:r>
                          <a:rPr lang="en-US" altLang="zh-CN" sz="2800" b="0" i="1" smtClean="0">
                            <a:latin typeface="Cambria Math" panose="02040503050406030204" charset="0"/>
                            <a:ea typeface="Cambria Math" panose="02040503050406030204" charset="0"/>
                          </a:rPr>
                          <m:t>𝑡</m:t>
                        </m:r>
                      </m:e>
                    </m:d>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𝑖</m:t>
                        </m:r>
                      </m:num>
                      <m:den>
                        <m:r>
                          <a:rPr lang="en-US" altLang="zh-CN" sz="2800" b="0" i="1" smtClean="0">
                            <a:latin typeface="Cambria Math" panose="02040503050406030204" charset="0"/>
                            <a:ea typeface="Cambria Math" panose="02040503050406030204" charset="0"/>
                          </a:rPr>
                          <m:t>2</m:t>
                        </m:r>
                      </m:den>
                    </m:f>
                    <m:d>
                      <m:dPr>
                        <m:begChr m:val="["/>
                        <m:endChr m:val="]"/>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𝐹</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b>
                              <m:sSubPr>
                                <m:ctrlPr>
                                  <a:rPr lang="en-US" altLang="zh-CN" sz="2800" b="0" i="1" smtClean="0">
                                    <a:latin typeface="Cambria Math" panose="02040503050406030204" charset="0"/>
                                    <a:ea typeface="Cambria Math" panose="02040503050406030204" charset="0"/>
                                  </a:rPr>
                                </m:ctrlPr>
                              </m:sSubPr>
                              <m:e>
                                <m:r>
                                  <a:rPr lang="zh-CN" altLang="en-US" sz="2800" b="0" i="1" smtClean="0">
                                    <a:latin typeface="Cambria Math" panose="02040503050406030204" charset="0"/>
                                    <a:ea typeface="Cambria Math" panose="02040503050406030204" charset="0"/>
                                  </a:rPr>
                                  <m:t>𝜔</m:t>
                                </m:r>
                              </m:e>
                              <m:sub>
                                <m:r>
                                  <a:rPr lang="en-US" altLang="zh-CN" sz="2800" b="0" i="1" smtClean="0">
                                    <a:latin typeface="Cambria Math" panose="02040503050406030204" charset="0"/>
                                    <a:ea typeface="Cambria Math" panose="02040503050406030204" charset="0"/>
                                  </a:rPr>
                                  <m:t>0</m:t>
                                </m:r>
                              </m:sub>
                            </m:sSub>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𝐹</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b>
                              <m:sSubPr>
                                <m:ctrlPr>
                                  <a:rPr lang="en-US" altLang="zh-CN" sz="2800" i="1">
                                    <a:latin typeface="Cambria Math" panose="02040503050406030204" charset="0"/>
                                    <a:ea typeface="Cambria Math" panose="02040503050406030204" charset="0"/>
                                  </a:rPr>
                                </m:ctrlPr>
                              </m:sSubPr>
                              <m:e>
                                <m:r>
                                  <a:rPr lang="zh-CN" altLang="en-US" sz="2800" i="1">
                                    <a:latin typeface="Cambria Math" panose="02040503050406030204" charset="0"/>
                                    <a:ea typeface="Cambria Math" panose="02040503050406030204" charset="0"/>
                                  </a:rPr>
                                  <m:t>𝜔</m:t>
                                </m:r>
                              </m:e>
                              <m:sub>
                                <m:r>
                                  <a:rPr lang="en-US" altLang="zh-CN" sz="2800" i="1">
                                    <a:latin typeface="Cambria Math" panose="02040503050406030204" charset="0"/>
                                    <a:ea typeface="Cambria Math" panose="02040503050406030204" charset="0"/>
                                  </a:rPr>
                                  <m:t>0</m:t>
                                </m:r>
                              </m:sub>
                            </m:sSub>
                          </m:e>
                        </m:d>
                      </m:e>
                    </m:d>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12" name="标题 1"/>
              <p:cNvSpPr txBox="1">
                <a:spLocks noRot="1" noChangeAspect="1" noMove="1" noResize="1" noEditPoints="1" noAdjustHandles="1" noChangeArrowheads="1" noChangeShapeType="1" noTextEdit="1"/>
              </p:cNvSpPr>
              <p:nvPr/>
            </p:nvSpPr>
            <p:spPr>
              <a:xfrm>
                <a:off x="1044268" y="3007184"/>
                <a:ext cx="7483715" cy="765918"/>
              </a:xfrm>
              <a:prstGeom prst="rect">
                <a:avLst/>
              </a:prstGeom>
              <a:blipFill rotWithShape="1">
                <a:blip r:embed="rId4"/>
                <a:stretch>
                  <a:fillRect l="-4" t="-8765" r="8" b="-87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标题 1"/>
              <p:cNvSpPr txBox="1"/>
              <p:nvPr/>
            </p:nvSpPr>
            <p:spPr>
              <a:xfrm>
                <a:off x="1380706" y="3734529"/>
                <a:ext cx="2969912" cy="71368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a:latin typeface="楷体" panose="02010609060101010101" pitchFamily="49" charset="-122"/>
                    <a:ea typeface="楷体" panose="02010609060101010101" pitchFamily="49" charset="-122"/>
                  </a:rPr>
                  <a:t>和</a:t>
                </a:r>
                <a14:m>
                  <m:oMath xmlns:m="http://schemas.openxmlformats.org/officeDocument/2006/math">
                    <m:r>
                      <a:rPr lang="en-US" altLang="zh-CN" sz="2800" i="1">
                        <a:latin typeface="Cambria Math" panose="02040503050406030204" charset="0"/>
                        <a:ea typeface="Cambria Math" panose="02040503050406030204" charset="0"/>
                      </a:rPr>
                      <m:t>ℱ</m:t>
                    </m:r>
                    <m:d>
                      <m:dPr>
                        <m:begChr m:val="["/>
                        <m:endChr m:val="]"/>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2</m:t>
                    </m:r>
                    <m:r>
                      <a:rPr lang="zh-CN" altLang="en-US" sz="2800" i="1">
                        <a:latin typeface="Cambria Math" panose="02040503050406030204" charset="0"/>
                        <a:ea typeface="Cambria Math" panose="02040503050406030204" charset="0"/>
                      </a:rPr>
                      <m:t>𝜋</m:t>
                    </m:r>
                    <m:r>
                      <a:rPr lang="zh-CN" altLang="en-US" sz="2800" i="1" dirty="0">
                        <a:latin typeface="Cambria Math" panose="02040503050406030204" charset="0"/>
                        <a:ea typeface="楷体" panose="02010609060101010101" pitchFamily="49" charset="-122"/>
                      </a:rPr>
                      <m:t>𝛿</m:t>
                    </m:r>
                    <m:r>
                      <a:rPr lang="en-US" altLang="zh-CN" sz="2800" i="1" dirty="0">
                        <a:latin typeface="Cambria Math" panose="02040503050406030204" charset="0"/>
                        <a:ea typeface="楷体" panose="02010609060101010101" pitchFamily="49" charset="-122"/>
                      </a:rPr>
                      <m:t>(</m:t>
                    </m:r>
                    <m:r>
                      <a:rPr lang="zh-CN" altLang="en-US" sz="2800" i="1" dirty="0">
                        <a:latin typeface="Cambria Math" panose="02040503050406030204" charset="0"/>
                        <a:ea typeface="楷体" panose="02010609060101010101" pitchFamily="49" charset="-122"/>
                      </a:rPr>
                      <m:t>𝜔</m:t>
                    </m:r>
                    <m:r>
                      <a:rPr lang="en-US" altLang="zh-CN" sz="2800" b="0" i="1" dirty="0" smtClean="0">
                        <a:latin typeface="Cambria Math" panose="02040503050406030204" charset="0"/>
                        <a:ea typeface="楷体" panose="02010609060101010101" pitchFamily="49" charset="-122"/>
                      </a:rPr>
                      <m:t>)</m:t>
                    </m:r>
                  </m:oMath>
                </a14:m>
                <a:endParaRPr lang="zh-CN" altLang="en-US" sz="2800" dirty="0">
                  <a:latin typeface="楷体" panose="02010609060101010101" pitchFamily="49" charset="-122"/>
                  <a:ea typeface="楷体" panose="02010609060101010101" pitchFamily="49" charset="-122"/>
                </a:endParaRPr>
              </a:p>
            </p:txBody>
          </p:sp>
        </mc:Choice>
        <mc:Fallback>
          <p:sp>
            <p:nvSpPr>
              <p:cNvPr id="13" name="标题 1"/>
              <p:cNvSpPr txBox="1">
                <a:spLocks noRot="1" noChangeAspect="1" noMove="1" noResize="1" noEditPoints="1" noAdjustHandles="1" noChangeArrowheads="1" noChangeShapeType="1" noTextEdit="1"/>
              </p:cNvSpPr>
              <p:nvPr/>
            </p:nvSpPr>
            <p:spPr>
              <a:xfrm>
                <a:off x="1380706" y="3734529"/>
                <a:ext cx="2969912" cy="713686"/>
              </a:xfrm>
              <a:prstGeom prst="rect">
                <a:avLst/>
              </a:prstGeom>
              <a:blipFill rotWithShape="1">
                <a:blip r:embed="rId5"/>
                <a:stretch>
                  <a:fillRect l="-7" t="-13" r="8"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标题 1"/>
              <p:cNvSpPr txBox="1"/>
              <p:nvPr/>
            </p:nvSpPr>
            <p:spPr>
              <a:xfrm>
                <a:off x="1044268" y="4379393"/>
                <a:ext cx="7483715" cy="7659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ℱ</m:t>
                    </m:r>
                    <m:d>
                      <m:dPr>
                        <m:begChr m:val="["/>
                        <m:endChr m:val="]"/>
                        <m:ctrlPr>
                          <a:rPr lang="en-US" altLang="zh-CN" sz="280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𝑠𝑖𝑛𝑡</m:t>
                        </m:r>
                      </m:e>
                    </m:d>
                    <m:r>
                      <a:rPr lang="en-US" altLang="zh-CN" sz="2800" b="0" i="1" smtClean="0">
                        <a:latin typeface="Cambria Math" panose="02040503050406030204" charset="0"/>
                        <a:ea typeface="Cambria Math" panose="02040503050406030204" charset="0"/>
                      </a:rPr>
                      <m:t>=</m:t>
                    </m:r>
                    <m:f>
                      <m:fPr>
                        <m:ctrlPr>
                          <a:rPr lang="en-US" altLang="zh-CN" sz="2800" b="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𝑖</m:t>
                        </m:r>
                      </m:num>
                      <m:den>
                        <m:r>
                          <a:rPr lang="en-US" altLang="zh-CN" sz="2800" b="0" i="1" smtClean="0">
                            <a:latin typeface="Cambria Math" panose="02040503050406030204" charset="0"/>
                            <a:ea typeface="Cambria Math" panose="02040503050406030204" charset="0"/>
                          </a:rPr>
                          <m:t>2</m:t>
                        </m:r>
                      </m:den>
                    </m:f>
                    <m:d>
                      <m:dPr>
                        <m:begChr m:val="["/>
                        <m:endChr m:val="]"/>
                        <m:ctrlPr>
                          <a:rPr lang="en-US" altLang="zh-CN" sz="2800" b="0" i="1" smtClean="0">
                            <a:latin typeface="Cambria Math" panose="02040503050406030204" charset="0"/>
                            <a:ea typeface="Cambria Math" panose="02040503050406030204" charset="0"/>
                          </a:rPr>
                        </m:ctrlPr>
                      </m:dPr>
                      <m:e>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𝜋𝛿</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2</m:t>
                        </m:r>
                        <m:r>
                          <a:rPr lang="zh-CN" altLang="en-US" sz="2800" i="1">
                            <a:latin typeface="Cambria Math" panose="02040503050406030204" charset="0"/>
                            <a:ea typeface="Cambria Math" panose="02040503050406030204" charset="0"/>
                          </a:rPr>
                          <m:t>𝜋𝛿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e>
                    </m:d>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15" name="标题 1"/>
              <p:cNvSpPr txBox="1">
                <a:spLocks noRot="1" noChangeAspect="1" noMove="1" noResize="1" noEditPoints="1" noAdjustHandles="1" noChangeArrowheads="1" noChangeShapeType="1" noTextEdit="1"/>
              </p:cNvSpPr>
              <p:nvPr/>
            </p:nvSpPr>
            <p:spPr>
              <a:xfrm>
                <a:off x="1044268" y="4379393"/>
                <a:ext cx="7483715" cy="765918"/>
              </a:xfrm>
              <a:prstGeom prst="rect">
                <a:avLst/>
              </a:prstGeom>
              <a:blipFill rotWithShape="1">
                <a:blip r:embed="rId6"/>
                <a:stretch>
                  <a:fillRect l="-4" t="-8762" r="8" b="-88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标题 1"/>
              <p:cNvSpPr txBox="1"/>
              <p:nvPr/>
            </p:nvSpPr>
            <p:spPr>
              <a:xfrm>
                <a:off x="2705429" y="5198877"/>
                <a:ext cx="4590520" cy="7659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d>
                      <m:dPr>
                        <m:begChr m:val="["/>
                        <m:endChr m:val="]"/>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𝛿</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e>
                    </m:d>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mc:Choice>
        <mc:Fallback>
          <p:sp>
            <p:nvSpPr>
              <p:cNvPr id="16" name="标题 1"/>
              <p:cNvSpPr txBox="1">
                <a:spLocks noRot="1" noChangeAspect="1" noMove="1" noResize="1" noEditPoints="1" noAdjustHandles="1" noChangeArrowheads="1" noChangeShapeType="1" noTextEdit="1"/>
              </p:cNvSpPr>
              <p:nvPr/>
            </p:nvSpPr>
            <p:spPr>
              <a:xfrm>
                <a:off x="2705429" y="5198877"/>
                <a:ext cx="4590520" cy="765918"/>
              </a:xfrm>
              <a:prstGeom prst="rect">
                <a:avLst/>
              </a:prstGeom>
              <a:blipFill rotWithShape="1">
                <a:blip r:embed="rId7"/>
                <a:stretch>
                  <a:fillRect l="-7" t="-17" r="9"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p:cNvSpPr txBox="1"/>
              <p:nvPr/>
            </p:nvSpPr>
            <p:spPr>
              <a:xfrm>
                <a:off x="4432433" y="1057144"/>
                <a:ext cx="3522101" cy="6704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𝑥</m:t>
                        </m:r>
                        <m:r>
                          <a:rPr lang="en-US" altLang="zh-CN" sz="3000" b="0" i="1" smtClean="0">
                            <a:latin typeface="Cambria Math" panose="02040503050406030204" charset="0"/>
                            <a:ea typeface="楷体" panose="02010609060101010101" pitchFamily="49" charset="-122"/>
                          </a:rPr>
                          <m:t>′</m:t>
                        </m:r>
                      </m:e>
                      <m:sup>
                        <m:r>
                          <a:rPr lang="en-US" altLang="zh-CN" sz="3000" b="0" i="1" smtClean="0">
                            <a:latin typeface="Cambria Math" panose="02040503050406030204" charset="0"/>
                            <a:ea typeface="楷体" panose="02010609060101010101" pitchFamily="49" charset="-122"/>
                          </a:rPr>
                          <m:t>′</m:t>
                        </m:r>
                      </m:sup>
                    </m:s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i="1">
                        <a:latin typeface="Cambria Math" panose="02040503050406030204" charset="0"/>
                        <a:ea typeface="楷体" panose="02010609060101010101" pitchFamily="49" charset="-122"/>
                      </a:rPr>
                      <m:t>𝑥</m:t>
                    </m:r>
                    <m:d>
                      <m:dPr>
                        <m:ctrlPr>
                          <a:rPr lang="en-US" altLang="zh-CN" sz="3000" i="1">
                            <a:latin typeface="Cambria Math" panose="02040503050406030204" charset="0"/>
                            <a:ea typeface="楷体" panose="02010609060101010101" pitchFamily="49" charset="-122"/>
                          </a:rPr>
                        </m:ctrlPr>
                      </m:dPr>
                      <m:e>
                        <m:r>
                          <a:rPr lang="en-US" altLang="zh-CN" sz="3000" i="1">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𝑠𝑖𝑛𝑡</m:t>
                    </m:r>
                  </m:oMath>
                </a14:m>
                <a:r>
                  <a:rPr lang="zh-CN" altLang="en-US" sz="3000" dirty="0">
                    <a:latin typeface="楷体" panose="02010609060101010101" pitchFamily="49" charset="-122"/>
                    <a:ea typeface="楷体" panose="02010609060101010101" pitchFamily="49" charset="-122"/>
                  </a:rPr>
                  <a:t> </a:t>
                </a:r>
                <a:endParaRPr lang="zh-CN" altLang="en-US" sz="3000" dirty="0">
                  <a:latin typeface="楷体" panose="02010609060101010101" pitchFamily="49" charset="-122"/>
                  <a:ea typeface="楷体" panose="02010609060101010101" pitchFamily="49" charset="-122"/>
                </a:endParaRPr>
              </a:p>
            </p:txBody>
          </p:sp>
        </mc:Choice>
        <mc:Fallback>
          <p:sp>
            <p:nvSpPr>
              <p:cNvPr id="2" name="标题 1"/>
              <p:cNvSpPr txBox="1">
                <a:spLocks noRot="1" noChangeAspect="1" noMove="1" noResize="1" noEditPoints="1" noAdjustHandles="1" noChangeArrowheads="1" noChangeShapeType="1" noTextEdit="1"/>
              </p:cNvSpPr>
              <p:nvPr/>
            </p:nvSpPr>
            <p:spPr>
              <a:xfrm>
                <a:off x="4432433" y="1057144"/>
                <a:ext cx="3522101" cy="670400"/>
              </a:xfrm>
              <a:prstGeom prst="rect">
                <a:avLst/>
              </a:prstGeom>
              <a:blipFill rotWithShape="1">
                <a:blip r:embed="rId8"/>
                <a:stretch>
                  <a:fillRect l="-4" t="-1212" r="15" b="-1085"/>
                </a:stretch>
              </a:blipFill>
            </p:spPr>
            <p:txBody>
              <a:bodyPr/>
              <a:lstStyle/>
              <a:p>
                <a:r>
                  <a:rPr lang="zh-CN" altLang="en-US">
                    <a:noFill/>
                  </a:rPr>
                  <a:t> </a:t>
                </a:r>
              </a:p>
            </p:txBody>
          </p:sp>
        </mc:Fallback>
      </mc:AlternateContent>
      <p:sp>
        <p:nvSpPr>
          <p:cNvPr id="3" name="标题 1"/>
          <p:cNvSpPr txBox="1"/>
          <p:nvPr/>
        </p:nvSpPr>
        <p:spPr>
          <a:xfrm>
            <a:off x="1044269" y="1664885"/>
            <a:ext cx="5658909" cy="7522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两边同时取傅里叶变换：</a:t>
            </a:r>
            <a:endParaRPr lang="zh-CN" altLang="en-US" sz="30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7" name="标题 1"/>
              <p:cNvSpPr txBox="1"/>
              <p:nvPr/>
            </p:nvSpPr>
            <p:spPr>
              <a:xfrm>
                <a:off x="899925" y="5964795"/>
                <a:ext cx="734414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charset="0"/>
                              <a:ea typeface="Cambria Math" panose="02040503050406030204" charset="0"/>
                            </a:rPr>
                          </m:ctrlPr>
                        </m:sSupPr>
                        <m:e>
                          <m:d>
                            <m:dPr>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e>
                          </m:d>
                        </m:e>
                        <m:sup>
                          <m:r>
                            <a:rPr lang="en-US" altLang="zh-CN" sz="2800" i="1">
                              <a:latin typeface="Cambria Math" panose="02040503050406030204" charset="0"/>
                              <a:ea typeface="Cambria Math" panose="02040503050406030204" charset="0"/>
                            </a:rPr>
                            <m:t>2</m:t>
                          </m:r>
                        </m:sup>
                      </m:sSup>
                      <m:r>
                        <a:rPr lang="en-US" altLang="zh-CN" sz="2800" b="0" i="1" smtClean="0">
                          <a:latin typeface="Cambria Math" panose="02040503050406030204" charset="0"/>
                          <a:ea typeface="Cambria Math" panose="02040503050406030204" charset="0"/>
                        </a:rPr>
                        <m:t>𝑋</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e>
                      </m:d>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𝑋</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d>
                        <m:dPr>
                          <m:begChr m:val="["/>
                          <m:endChr m:val="]"/>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e>
                      </m:d>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899925" y="5964795"/>
                <a:ext cx="7344149" cy="601941"/>
              </a:xfrm>
              <a:prstGeom prst="rect">
                <a:avLst/>
              </a:prstGeom>
              <a:blipFill rotWithShape="1">
                <a:blip r:embed="rId9"/>
                <a:stretch>
                  <a:fillRect l="-2" t="-5103" r="7" b="-503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0" grpId="0"/>
      <p:bldP spid="12" grpId="0"/>
      <p:bldP spid="13" grpId="0"/>
      <p:bldP spid="15" grpId="0"/>
      <p:bldP spid="16" grpId="0"/>
      <p:bldP spid="2" grpId="0"/>
      <p:bldP spid="3"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标题 1"/>
              <p:cNvSpPr txBox="1"/>
              <p:nvPr/>
            </p:nvSpPr>
            <p:spPr>
              <a:xfrm>
                <a:off x="55289" y="170789"/>
                <a:ext cx="8400415" cy="10579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3000" i="1" smtClean="0">
                        <a:latin typeface="Cambria Math" panose="02040503050406030204" charset="0"/>
                        <a:ea typeface="楷体" panose="02010609060101010101" pitchFamily="49" charset="-122"/>
                      </a:rPr>
                      <m:t>𝐸𝑔</m:t>
                    </m:r>
                    <m:r>
                      <a:rPr lang="en-US" altLang="zh-CN" sz="3000" i="1" smtClean="0">
                        <a:latin typeface="Cambria Math" panose="02040503050406030204" charset="0"/>
                        <a:ea typeface="楷体" panose="02010609060101010101" pitchFamily="49" charset="-122"/>
                      </a:rPr>
                      <m:t>:</m:t>
                    </m:r>
                  </m:oMath>
                </a14:m>
                <a:r>
                  <a:rPr lang="zh-CN" altLang="en-US" sz="3000" dirty="0">
                    <a:latin typeface="楷体" panose="02010609060101010101" pitchFamily="49" charset="-122"/>
                    <a:ea typeface="楷体" panose="02010609060101010101" pitchFamily="49" charset="-122"/>
                  </a:rPr>
                  <a:t>求</a:t>
                </a:r>
                <a14:m>
                  <m:oMath xmlns:m="http://schemas.openxmlformats.org/officeDocument/2006/math">
                    <m:sSup>
                      <m:sSupPr>
                        <m:ctrlPr>
                          <a:rPr lang="en-US" altLang="zh-CN" sz="3000" b="0" i="1" smtClean="0">
                            <a:latin typeface="Cambria Math" panose="02040503050406030204" charset="0"/>
                            <a:ea typeface="楷体" panose="02010609060101010101" pitchFamily="49" charset="-122"/>
                          </a:rPr>
                        </m:ctrlPr>
                      </m:sSupPr>
                      <m:e>
                        <m:r>
                          <a:rPr lang="en-US" altLang="zh-CN" sz="3000" b="0" i="1" smtClean="0">
                            <a:latin typeface="Cambria Math" panose="02040503050406030204" charset="0"/>
                            <a:ea typeface="楷体" panose="02010609060101010101" pitchFamily="49" charset="-122"/>
                          </a:rPr>
                          <m:t>𝑥</m:t>
                        </m:r>
                      </m:e>
                      <m:sup>
                        <m:r>
                          <a:rPr lang="en-US" altLang="zh-CN" sz="3000" b="0" i="1" smtClean="0">
                            <a:latin typeface="Cambria Math" panose="02040503050406030204" charset="0"/>
                            <a:ea typeface="楷体" panose="02010609060101010101" pitchFamily="49" charset="-122"/>
                          </a:rPr>
                          <m:t>′</m:t>
                        </m:r>
                      </m:sup>
                    </m:sSup>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r>
                      <a:rPr lang="en-US" altLang="zh-CN" sz="3000" b="0" i="1" smtClean="0">
                        <a:latin typeface="Cambria Math" panose="02040503050406030204" charset="0"/>
                        <a:ea typeface="楷体" panose="02010609060101010101" pitchFamily="49" charset="-122"/>
                      </a:rPr>
                      <m:t>−</m:t>
                    </m:r>
                    <m:nary>
                      <m:naryPr>
                        <m:ctrlPr>
                          <a:rPr lang="en-US" altLang="zh-CN" sz="3000" b="0" i="1" smtClean="0">
                            <a:latin typeface="Cambria Math" panose="02040503050406030204" charset="0"/>
                            <a:ea typeface="楷体" panose="02010609060101010101" pitchFamily="49" charset="-122"/>
                          </a:rPr>
                        </m:ctrlPr>
                      </m:naryPr>
                      <m:sub>
                        <m:r>
                          <m:rPr>
                            <m:brk m:alnAt="23"/>
                          </m:rP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Cambria Math" panose="02040503050406030204" charset="0"/>
                          </a:rPr>
                          <m:t>∞</m:t>
                        </m:r>
                      </m:sub>
                      <m:sup>
                        <m:r>
                          <a:rPr lang="en-US" altLang="zh-CN" sz="3000" b="0" i="1" smtClean="0">
                            <a:latin typeface="Cambria Math" panose="02040503050406030204" charset="0"/>
                            <a:ea typeface="楷体" panose="02010609060101010101" pitchFamily="49" charset="-122"/>
                          </a:rPr>
                          <m:t>𝑡</m:t>
                        </m:r>
                      </m:sup>
                      <m:e>
                        <m:r>
                          <a:rPr lang="en-US" altLang="zh-CN" sz="3000" b="0" i="1" smtClean="0">
                            <a:latin typeface="Cambria Math" panose="02040503050406030204" charset="0"/>
                            <a:ea typeface="楷体" panose="02010609060101010101" pitchFamily="49" charset="-122"/>
                          </a:rPr>
                          <m:t>𝑥</m:t>
                        </m:r>
                        <m:d>
                          <m:dPr>
                            <m:ctrlPr>
                              <a:rPr lang="en-US" altLang="zh-CN" sz="3000" b="0" i="1" smtClean="0">
                                <a:latin typeface="Cambria Math" panose="02040503050406030204" charset="0"/>
                                <a:ea typeface="楷体" panose="02010609060101010101" pitchFamily="49" charset="-122"/>
                              </a:rPr>
                            </m:ctrlPr>
                          </m:dPr>
                          <m:e>
                            <m:r>
                              <a:rPr lang="en-US" altLang="zh-CN" sz="3000" b="0" i="1" smtClean="0">
                                <a:latin typeface="Cambria Math" panose="02040503050406030204" charset="0"/>
                                <a:ea typeface="楷体" panose="02010609060101010101" pitchFamily="49" charset="-122"/>
                              </a:rPr>
                              <m:t>𝑡</m:t>
                            </m:r>
                          </m:e>
                        </m:d>
                      </m:e>
                    </m:nary>
                    <m:r>
                      <a:rPr lang="en-US" altLang="zh-CN" sz="3000" b="0" i="1" smtClean="0">
                        <a:latin typeface="Cambria Math" panose="02040503050406030204" charset="0"/>
                        <a:ea typeface="楷体" panose="02010609060101010101" pitchFamily="49" charset="-122"/>
                      </a:rPr>
                      <m:t>𝑑𝑡</m:t>
                    </m:r>
                    <m:r>
                      <a:rPr lang="en-US" altLang="zh-CN" sz="3000" b="0" i="1" smtClean="0">
                        <a:latin typeface="Cambria Math" panose="02040503050406030204" charset="0"/>
                        <a:ea typeface="楷体" panose="02010609060101010101" pitchFamily="49" charset="-122"/>
                      </a:rPr>
                      <m:t>=−</m:t>
                    </m:r>
                    <m:r>
                      <a:rPr lang="en-US" altLang="zh-CN" sz="3000" b="0" i="1" smtClean="0">
                        <a:latin typeface="Cambria Math" panose="02040503050406030204" charset="0"/>
                        <a:ea typeface="楷体" panose="02010609060101010101" pitchFamily="49" charset="-122"/>
                      </a:rPr>
                      <m:t>𝑐𝑜𝑠𝑡</m:t>
                    </m:r>
                    <m:r>
                      <a:rPr lang="en-US" altLang="zh-CN" sz="3000" b="0" i="1" smtClean="0">
                        <a:latin typeface="Cambria Math" panose="02040503050406030204" charset="0"/>
                        <a:ea typeface="楷体" panose="02010609060101010101" pitchFamily="49" charset="-122"/>
                      </a:rPr>
                      <m:t>,−∞&lt;</m:t>
                    </m:r>
                    <m:r>
                      <a:rPr lang="en-US" altLang="zh-CN" sz="3000" b="0" i="1" smtClean="0">
                        <a:latin typeface="Cambria Math" panose="02040503050406030204" charset="0"/>
                        <a:ea typeface="Cambria Math" panose="02040503050406030204" charset="0"/>
                      </a:rPr>
                      <m:t>𝑡</m:t>
                    </m:r>
                    <m:r>
                      <a:rPr lang="en-US" altLang="zh-CN" sz="3000" b="0" i="1" smtClean="0">
                        <a:latin typeface="Cambria Math" panose="02040503050406030204" charset="0"/>
                        <a:ea typeface="Cambria Math" panose="02040503050406030204" charset="0"/>
                      </a:rPr>
                      <m:t>&lt;+∞</m:t>
                    </m:r>
                  </m:oMath>
                </a14:m>
                <a:endParaRPr lang="zh-CN" altLang="en-US" sz="3000" dirty="0">
                  <a:latin typeface="楷体" panose="02010609060101010101" pitchFamily="49" charset="-122"/>
                  <a:ea typeface="楷体" panose="02010609060101010101" pitchFamily="49" charset="-122"/>
                </a:endParaRPr>
              </a:p>
            </p:txBody>
          </p:sp>
        </mc:Choice>
        <mc:Fallback>
          <p:sp>
            <p:nvSpPr>
              <p:cNvPr id="14" name="标题 1"/>
              <p:cNvSpPr txBox="1">
                <a:spLocks noRot="1" noChangeAspect="1" noMove="1" noResize="1" noEditPoints="1" noAdjustHandles="1" noChangeArrowheads="1" noChangeShapeType="1" noTextEdit="1"/>
              </p:cNvSpPr>
              <p:nvPr/>
            </p:nvSpPr>
            <p:spPr>
              <a:xfrm>
                <a:off x="55289" y="170789"/>
                <a:ext cx="8400415" cy="1057910"/>
              </a:xfrm>
              <a:prstGeom prst="rect">
                <a:avLst/>
              </a:prstGeom>
              <a:blipFill rotWithShape="1">
                <a:blip r:embed="rId1"/>
                <a:stretch>
                  <a:fillRect l="-1" t="-58" r="1" b="58"/>
                </a:stretch>
              </a:blipFill>
            </p:spPr>
            <p:txBody>
              <a:bodyPr/>
              <a:lstStyle/>
              <a:p>
                <a:r>
                  <a:rPr lang="zh-CN" altLang="en-US">
                    <a:noFill/>
                  </a:rPr>
                  <a:t> </a:t>
                </a:r>
              </a:p>
            </p:txBody>
          </p:sp>
        </mc:Fallback>
      </mc:AlternateContent>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mc:AlternateContent xmlns:mc="http://schemas.openxmlformats.org/markup-compatibility/2006">
        <mc:Choice xmlns:a14="http://schemas.microsoft.com/office/drawing/2010/main" Requires="a14">
          <p:sp>
            <p:nvSpPr>
              <p:cNvPr id="17" name="标题 1"/>
              <p:cNvSpPr txBox="1"/>
              <p:nvPr/>
            </p:nvSpPr>
            <p:spPr>
              <a:xfrm>
                <a:off x="630418" y="1194203"/>
                <a:ext cx="734414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charset="0"/>
                              <a:ea typeface="Cambria Math" panose="02040503050406030204" charset="0"/>
                            </a:rPr>
                          </m:ctrlPr>
                        </m:sSupPr>
                        <m:e>
                          <m:d>
                            <m:dPr>
                              <m:ctrlPr>
                                <a:rPr lang="en-US" altLang="zh-CN" sz="2800" i="1">
                                  <a:latin typeface="Cambria Math" panose="02040503050406030204" charset="0"/>
                                  <a:ea typeface="Cambria Math" panose="02040503050406030204" charset="0"/>
                                </a:rPr>
                              </m:ctrlPr>
                            </m:dPr>
                            <m:e>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e>
                          </m:d>
                        </m:e>
                        <m:sup>
                          <m:r>
                            <a:rPr lang="en-US" altLang="zh-CN" sz="2800" i="1">
                              <a:latin typeface="Cambria Math" panose="02040503050406030204" charset="0"/>
                              <a:ea typeface="Cambria Math" panose="02040503050406030204" charset="0"/>
                            </a:rPr>
                            <m:t>2</m:t>
                          </m:r>
                        </m:sup>
                      </m:sSup>
                      <m:r>
                        <a:rPr lang="en-US" altLang="zh-CN" sz="2800" b="0" i="1" smtClean="0">
                          <a:latin typeface="Cambria Math" panose="02040503050406030204" charset="0"/>
                          <a:ea typeface="Cambria Math" panose="02040503050406030204" charset="0"/>
                        </a:rPr>
                        <m:t>𝑋</m:t>
                      </m:r>
                      <m:d>
                        <m:dPr>
                          <m:ctrlPr>
                            <a:rPr lang="en-US" altLang="zh-CN" sz="2800" b="0" i="1" smtClean="0">
                              <a:latin typeface="Cambria Math" panose="02040503050406030204" charset="0"/>
                              <a:ea typeface="Cambria Math" panose="02040503050406030204" charset="0"/>
                            </a:rPr>
                          </m:ctrlPr>
                        </m:dPr>
                        <m:e>
                          <m:r>
                            <a:rPr lang="zh-CN" altLang="en-US" sz="2800" b="0" i="1" smtClean="0">
                              <a:latin typeface="Cambria Math" panose="02040503050406030204" charset="0"/>
                              <a:ea typeface="Cambria Math" panose="02040503050406030204" charset="0"/>
                            </a:rPr>
                            <m:t>𝜔</m:t>
                          </m:r>
                        </m:e>
                      </m:d>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𝑋</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d>
                        <m:dPr>
                          <m:begChr m:val="["/>
                          <m:endChr m:val="]"/>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e>
                      </m:d>
                    </m:oMath>
                  </m:oMathPara>
                </a14:m>
                <a:endParaRPr lang="zh-CN" altLang="en-US" sz="2800" dirty="0">
                  <a:latin typeface="楷体" panose="02010609060101010101" pitchFamily="49" charset="-122"/>
                  <a:ea typeface="楷体" panose="02010609060101010101" pitchFamily="49" charset="-122"/>
                </a:endParaRPr>
              </a:p>
            </p:txBody>
          </p:sp>
        </mc:Choice>
        <mc:Fallback>
          <p:sp>
            <p:nvSpPr>
              <p:cNvPr id="17" name="标题 1"/>
              <p:cNvSpPr txBox="1">
                <a:spLocks noRot="1" noChangeAspect="1" noMove="1" noResize="1" noEditPoints="1" noAdjustHandles="1" noChangeArrowheads="1" noChangeShapeType="1" noTextEdit="1"/>
              </p:cNvSpPr>
              <p:nvPr/>
            </p:nvSpPr>
            <p:spPr>
              <a:xfrm>
                <a:off x="630418" y="1194203"/>
                <a:ext cx="7344149" cy="601941"/>
              </a:xfrm>
              <a:prstGeom prst="rect">
                <a:avLst/>
              </a:prstGeom>
              <a:blipFill rotWithShape="1">
                <a:blip r:embed="rId2"/>
                <a:stretch>
                  <a:fillRect l="-7" t="-5131" r="3" b="-50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p:cNvSpPr txBox="1"/>
              <p:nvPr/>
            </p:nvSpPr>
            <p:spPr>
              <a:xfrm>
                <a:off x="770311" y="1960121"/>
                <a:ext cx="697036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i="1" smtClean="0">
                        <a:latin typeface="Cambria Math" panose="02040503050406030204" charset="0"/>
                        <a:ea typeface="Cambria Math" panose="02040503050406030204" charset="0"/>
                      </a:rPr>
                      <m:t>𝑋</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e>
                    </m:d>
                    <m:r>
                      <a:rPr lang="en-US" altLang="zh-CN" sz="2800" b="0" i="1" smtClean="0">
                        <a:latin typeface="Cambria Math" panose="02040503050406030204" charset="0"/>
                        <a:ea typeface="Cambria Math" panose="02040503050406030204" charset="0"/>
                      </a:rPr>
                      <m:t>=</m:t>
                    </m:r>
                    <m:r>
                      <a:rPr lang="zh-CN" altLang="en-US" sz="280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num>
                      <m:den>
                        <m:r>
                          <a:rPr lang="en-US" altLang="zh-CN" sz="2800" b="0" i="1" smtClean="0">
                            <a:latin typeface="Cambria Math" panose="02040503050406030204" charset="0"/>
                            <a:ea typeface="Cambria Math" panose="02040503050406030204" charset="0"/>
                          </a:rPr>
                          <m:t>1</m:t>
                        </m:r>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zh-CN" altLang="en-US" sz="2800" b="0" i="1" smtClean="0">
                                <a:latin typeface="Cambria Math" panose="02040503050406030204" charset="0"/>
                                <a:ea typeface="Cambria Math" panose="02040503050406030204" charset="0"/>
                              </a:rPr>
                              <m:t>𝜔</m:t>
                            </m:r>
                          </m:e>
                          <m:sup>
                            <m:r>
                              <a:rPr lang="en-US" altLang="zh-CN" sz="2800" b="0" i="1" smtClean="0">
                                <a:latin typeface="Cambria Math" panose="02040503050406030204" charset="0"/>
                                <a:ea typeface="Cambria Math" panose="02040503050406030204" charset="0"/>
                              </a:rPr>
                              <m:t>2</m:t>
                            </m:r>
                          </m:sup>
                        </m:sSup>
                      </m:den>
                    </m:f>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b="0" i="1" smtClean="0">
                        <a:latin typeface="Cambria Math" panose="02040503050406030204" charset="0"/>
                        <a:ea typeface="Cambria Math" panose="02040503050406030204" charset="0"/>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5" name="标题 1"/>
              <p:cNvSpPr txBox="1">
                <a:spLocks noRot="1" noChangeAspect="1" noMove="1" noResize="1" noEditPoints="1" noAdjustHandles="1" noChangeArrowheads="1" noChangeShapeType="1" noTextEdit="1"/>
              </p:cNvSpPr>
              <p:nvPr/>
            </p:nvSpPr>
            <p:spPr>
              <a:xfrm>
                <a:off x="770311" y="1960121"/>
                <a:ext cx="6970369" cy="601941"/>
              </a:xfrm>
              <a:prstGeom prst="rect">
                <a:avLst/>
              </a:prstGeom>
              <a:blipFill rotWithShape="1">
                <a:blip r:embed="rId3"/>
                <a:stretch>
                  <a:fillRect l="-1" t="-25719" b="-256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1"/>
              <p:cNvSpPr txBox="1"/>
              <p:nvPr/>
            </p:nvSpPr>
            <p:spPr>
              <a:xfrm>
                <a:off x="812020" y="2772853"/>
                <a:ext cx="6970369"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𝑥</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𝑡</m:t>
                    </m:r>
                    <m:r>
                      <a:rPr lang="en-US" altLang="zh-CN" sz="2800" b="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nary>
                      <m:naryPr>
                        <m:ctrlPr>
                          <a:rPr lang="en-US" altLang="zh-CN" sz="280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m:t>
                        </m:r>
                      </m:sup>
                      <m:e>
                        <m:r>
                          <a:rPr lang="en-US" altLang="zh-CN" sz="2800" b="0" i="1" smtClean="0">
                            <a:latin typeface="Cambria Math" panose="02040503050406030204" charset="0"/>
                            <a:ea typeface="Cambria Math" panose="02040503050406030204" charset="0"/>
                          </a:rPr>
                          <m:t>𝑋</m:t>
                        </m:r>
                        <m:r>
                          <a:rPr lang="en-US" altLang="zh-CN" sz="2800" b="0" i="1" smtClean="0">
                            <a:latin typeface="Cambria Math" panose="02040503050406030204" charset="0"/>
                            <a:ea typeface="Cambria Math" panose="02040503050406030204" charset="0"/>
                          </a:rPr>
                          <m:t>(</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𝑡</m:t>
                            </m:r>
                          </m:sup>
                        </m:sSup>
                      </m:e>
                    </m:nary>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812020" y="2772853"/>
                <a:ext cx="6970369" cy="601941"/>
              </a:xfrm>
              <a:prstGeom prst="rect">
                <a:avLst/>
              </a:prstGeom>
              <a:blipFill rotWithShape="1">
                <a:blip r:embed="rId4"/>
                <a:stretch>
                  <a:fillRect l="-7" t="-26130" r="7" b="-259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2013573" y="3538771"/>
                <a:ext cx="7245930"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r>
                      <a:rPr lang="zh-CN" altLang="en-US" sz="280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nary>
                      <m:naryPr>
                        <m:ctrlPr>
                          <a:rPr lang="en-US" altLang="zh-CN" sz="2800" i="1" smtClean="0">
                            <a:latin typeface="Cambria Math" panose="02040503050406030204" charset="0"/>
                            <a:ea typeface="Cambria Math" panose="02040503050406030204" charset="0"/>
                          </a:rPr>
                        </m:ctrlPr>
                      </m:naryPr>
                      <m:sub>
                        <m:r>
                          <m:rPr>
                            <m:brk m:alnAt="23"/>
                          </m:rP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m:t>
                        </m:r>
                      </m:sub>
                      <m:sup>
                        <m:r>
                          <a:rPr lang="en-US" altLang="zh-CN" sz="2800" b="0" i="1" smtClean="0">
                            <a:latin typeface="Cambria Math" panose="02040503050406030204" charset="0"/>
                            <a:ea typeface="Cambria Math" panose="02040503050406030204" charset="0"/>
                          </a:rPr>
                          <m:t>+∞</m:t>
                        </m:r>
                      </m:sup>
                      <m:e>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num>
                          <m:den>
                            <m:r>
                              <a:rPr lang="en-US" altLang="zh-CN" sz="2800" i="1">
                                <a:latin typeface="Cambria Math" panose="02040503050406030204" charset="0"/>
                                <a:ea typeface="Cambria Math" panose="02040503050406030204" charset="0"/>
                              </a:rPr>
                              <m:t>1</m:t>
                            </m:r>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i="1">
                                    <a:latin typeface="Cambria Math" panose="02040503050406030204" charset="0"/>
                                    <a:ea typeface="Cambria Math" panose="02040503050406030204" charset="0"/>
                                  </a:rPr>
                                  <m:t>2</m:t>
                                </m:r>
                              </m:sup>
                            </m:sSup>
                          </m:den>
                        </m:f>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r>
                          <a:rPr lang="zh-CN" altLang="en-US" sz="2800" i="1">
                            <a:latin typeface="Cambria Math" panose="02040503050406030204" charset="0"/>
                            <a:ea typeface="Cambria Math" panose="02040503050406030204" charset="0"/>
                          </a:rPr>
                          <m:t>𝛿</m:t>
                        </m:r>
                        <m:d>
                          <m:dPr>
                            <m:ctrlPr>
                              <a:rPr lang="en-US" altLang="zh-CN" sz="2800" i="1">
                                <a:latin typeface="Cambria Math" panose="02040503050406030204" charset="0"/>
                                <a:ea typeface="Cambria Math" panose="02040503050406030204" charset="0"/>
                              </a:rPr>
                            </m:ctrlPr>
                          </m:dPr>
                          <m:e>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e>
                        </m:d>
                        <m:r>
                          <a:rPr lang="en-US" altLang="zh-CN" sz="2800" i="1">
                            <a:latin typeface="Cambria Math" panose="02040503050406030204" charset="0"/>
                            <a:ea typeface="Cambria Math" panose="02040503050406030204" charset="0"/>
                          </a:rPr>
                          <m:t>]</m:t>
                        </m:r>
                        <m:sSup>
                          <m:sSupPr>
                            <m:ctrlPr>
                              <a:rPr lang="en-US" altLang="zh-CN" sz="2800" b="0" i="1" smtClean="0">
                                <a:latin typeface="Cambria Math" panose="02040503050406030204" charset="0"/>
                                <a:ea typeface="Cambria Math" panose="02040503050406030204" charset="0"/>
                              </a:rPr>
                            </m:ctrlPr>
                          </m:sSupPr>
                          <m:e>
                            <m:r>
                              <a:rPr lang="en-US" altLang="zh-CN" sz="2800" b="0" i="1" smtClean="0">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𝑖</m:t>
                            </m:r>
                            <m:r>
                              <a:rPr lang="zh-CN" altLang="en-US" sz="2800" b="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𝑡</m:t>
                            </m:r>
                          </m:sup>
                        </m:sSup>
                      </m:e>
                    </m:nary>
                    <m:r>
                      <a:rPr lang="en-US" altLang="zh-CN" sz="2800" b="0" i="1" smtClean="0">
                        <a:latin typeface="Cambria Math" panose="02040503050406030204" charset="0"/>
                        <a:ea typeface="Cambria Math" panose="02040503050406030204" charset="0"/>
                      </a:rPr>
                      <m:t>𝑑</m:t>
                    </m:r>
                    <m:r>
                      <a:rPr lang="zh-CN" altLang="en-US" sz="2800" b="0" i="1" smtClean="0">
                        <a:latin typeface="Cambria Math" panose="02040503050406030204" charset="0"/>
                        <a:ea typeface="Cambria Math" panose="02040503050406030204" charset="0"/>
                      </a:rPr>
                      <m:t>𝜔</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2013573" y="3538771"/>
                <a:ext cx="7245930" cy="601941"/>
              </a:xfrm>
              <a:prstGeom prst="rect">
                <a:avLst/>
              </a:prstGeom>
              <a:blipFill rotWithShape="1">
                <a:blip r:embed="rId5"/>
                <a:stretch>
                  <a:fillRect l="-9" t="-26676" r="8" b="-266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标题 1"/>
              <p:cNvSpPr txBox="1"/>
              <p:nvPr/>
            </p:nvSpPr>
            <p:spPr>
              <a:xfrm>
                <a:off x="2064908" y="4398628"/>
                <a:ext cx="5675772"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r>
                      <a:rPr lang="zh-CN" altLang="en-US" sz="280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r>
                          <a:rPr lang="zh-CN" altLang="en-US" sz="2800" b="0" i="1" smtClean="0">
                            <a:latin typeface="Cambria Math" panose="02040503050406030204" charset="0"/>
                            <a:ea typeface="Cambria Math" panose="02040503050406030204" charset="0"/>
                          </a:rPr>
                          <m:t>𝜋</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𝑡</m:t>
                            </m:r>
                          </m:sup>
                        </m:sSup>
                      </m:num>
                      <m:den>
                        <m:r>
                          <a:rPr lang="en-US" altLang="zh-CN" sz="2800" i="1">
                            <a:latin typeface="Cambria Math" panose="02040503050406030204" charset="0"/>
                            <a:ea typeface="Cambria Math" panose="02040503050406030204" charset="0"/>
                          </a:rPr>
                          <m:t>1</m:t>
                        </m:r>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i="1">
                                <a:latin typeface="Cambria Math" panose="02040503050406030204" charset="0"/>
                                <a:ea typeface="Cambria Math" panose="02040503050406030204" charset="0"/>
                              </a:rPr>
                              <m:t>2</m:t>
                            </m:r>
                          </m:sup>
                        </m:sSup>
                      </m:den>
                    </m:f>
                    <m:sSub>
                      <m:sSubPr>
                        <m:ctrlPr>
                          <a:rPr lang="en-US" altLang="zh-CN" sz="2800" i="1" smtClean="0">
                            <a:latin typeface="Cambria Math" panose="02040503050406030204" charset="0"/>
                            <a:ea typeface="Cambria Math" panose="02040503050406030204" charset="0"/>
                          </a:rPr>
                        </m:ctrlPr>
                      </m:sSubPr>
                      <m:e>
                        <m:r>
                          <a:rPr lang="en-US" altLang="zh-CN" sz="2800" b="0" i="1" smtClean="0">
                            <a:latin typeface="Cambria Math" panose="02040503050406030204" charset="0"/>
                            <a:ea typeface="Cambria Math" panose="02040503050406030204" charset="0"/>
                          </a:rPr>
                          <m:t>|</m:t>
                        </m:r>
                      </m:e>
                      <m:sub>
                        <m:r>
                          <a:rPr lang="zh-CN" altLang="en-US" sz="2800" i="1" smtClean="0">
                            <a:latin typeface="Cambria Math" panose="02040503050406030204" charset="0"/>
                            <a:ea typeface="Cambria Math" panose="02040503050406030204" charset="0"/>
                          </a:rPr>
                          <m:t>𝜔</m:t>
                        </m:r>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1</m:t>
                        </m:r>
                      </m:sub>
                    </m:sSub>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𝜋</m:t>
                        </m:r>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m:t>
                            </m:r>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𝑡</m:t>
                            </m:r>
                          </m:sup>
                        </m:sSup>
                      </m:num>
                      <m:den>
                        <m:r>
                          <a:rPr lang="en-US" altLang="zh-CN" sz="2800" i="1">
                            <a:latin typeface="Cambria Math" panose="02040503050406030204" charset="0"/>
                            <a:ea typeface="Cambria Math" panose="02040503050406030204" charset="0"/>
                          </a:rPr>
                          <m:t>1</m:t>
                        </m:r>
                        <m:r>
                          <a:rPr lang="en-US" altLang="zh-CN" sz="2800" i="1">
                            <a:latin typeface="Cambria Math" panose="02040503050406030204" charset="0"/>
                            <a:ea typeface="Cambria Math" panose="02040503050406030204" charset="0"/>
                          </a:rPr>
                          <m:t>+</m:t>
                        </m:r>
                        <m:sSup>
                          <m:sSupPr>
                            <m:ctrlPr>
                              <a:rPr lang="en-US" altLang="zh-CN" sz="2800" i="1">
                                <a:latin typeface="Cambria Math" panose="02040503050406030204" charset="0"/>
                                <a:ea typeface="Cambria Math" panose="02040503050406030204" charset="0"/>
                              </a:rPr>
                            </m:ctrlPr>
                          </m:sSupPr>
                          <m:e>
                            <m:r>
                              <a:rPr lang="zh-CN" altLang="en-US" sz="2800" i="1">
                                <a:latin typeface="Cambria Math" panose="02040503050406030204" charset="0"/>
                                <a:ea typeface="Cambria Math" panose="02040503050406030204" charset="0"/>
                              </a:rPr>
                              <m:t>𝜔</m:t>
                            </m:r>
                          </m:e>
                          <m:sup>
                            <m:r>
                              <a:rPr lang="en-US" altLang="zh-CN" sz="2800" i="1">
                                <a:latin typeface="Cambria Math" panose="02040503050406030204" charset="0"/>
                                <a:ea typeface="Cambria Math" panose="02040503050406030204" charset="0"/>
                              </a:rPr>
                              <m:t>2</m:t>
                            </m:r>
                          </m:sup>
                        </m:sSup>
                      </m:den>
                    </m:f>
                    <m:sSub>
                      <m:sSubPr>
                        <m:ctrlPr>
                          <a:rPr lang="en-US" altLang="zh-CN" sz="2800" i="1">
                            <a:latin typeface="Cambria Math" panose="02040503050406030204" charset="0"/>
                            <a:ea typeface="Cambria Math" panose="02040503050406030204" charset="0"/>
                          </a:rPr>
                        </m:ctrlPr>
                      </m:sSubPr>
                      <m:e>
                        <m:r>
                          <a:rPr lang="en-US" altLang="zh-CN" sz="2800" i="1">
                            <a:latin typeface="Cambria Math" panose="02040503050406030204" charset="0"/>
                            <a:ea typeface="Cambria Math" panose="02040503050406030204" charset="0"/>
                          </a:rPr>
                          <m:t>|</m:t>
                        </m:r>
                      </m:e>
                      <m:sub>
                        <m:r>
                          <a:rPr lang="zh-CN" altLang="en-US" sz="2800" i="1">
                            <a:latin typeface="Cambria Math" panose="02040503050406030204" charset="0"/>
                            <a:ea typeface="Cambria Math" panose="02040503050406030204" charset="0"/>
                          </a:rPr>
                          <m:t>𝜔</m:t>
                        </m:r>
                        <m:r>
                          <a:rPr lang="en-US" altLang="zh-CN" sz="2800" i="1">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1</m:t>
                        </m:r>
                      </m:sub>
                    </m:sSub>
                    <m:r>
                      <a:rPr lang="en-US" altLang="zh-CN" sz="2800" b="0" i="1" smtClean="0">
                        <a:latin typeface="Cambria Math" panose="02040503050406030204" charset="0"/>
                        <a:ea typeface="Cambria Math" panose="02040503050406030204" charset="0"/>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8" name="标题 1"/>
              <p:cNvSpPr txBox="1">
                <a:spLocks noRot="1" noChangeAspect="1" noMove="1" noResize="1" noEditPoints="1" noAdjustHandles="1" noChangeArrowheads="1" noChangeShapeType="1" noTextEdit="1"/>
              </p:cNvSpPr>
              <p:nvPr/>
            </p:nvSpPr>
            <p:spPr>
              <a:xfrm>
                <a:off x="2064908" y="4398628"/>
                <a:ext cx="5675772" cy="601941"/>
              </a:xfrm>
              <a:prstGeom prst="rect">
                <a:avLst/>
              </a:prstGeom>
              <a:blipFill rotWithShape="1">
                <a:blip r:embed="rId6"/>
                <a:stretch>
                  <a:fillRect l="-9" t="-35126" r="1" b="-349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标题 1"/>
              <p:cNvSpPr txBox="1"/>
              <p:nvPr/>
            </p:nvSpPr>
            <p:spPr>
              <a:xfrm>
                <a:off x="2106617" y="5195920"/>
                <a:ext cx="2590511"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r>
                      <a:rPr lang="zh-CN" altLang="en-US" sz="2800" i="1" smtClean="0">
                        <a:latin typeface="Cambria Math" panose="02040503050406030204" charset="0"/>
                        <a:ea typeface="Cambria Math" panose="02040503050406030204" charset="0"/>
                      </a:rPr>
                      <m:t> </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𝑖</m:t>
                        </m:r>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b="0" i="1" smtClean="0">
                                <a:latin typeface="Cambria Math" panose="02040503050406030204" charset="0"/>
                                <a:ea typeface="Cambria Math" panose="02040503050406030204" charset="0"/>
                              </a:rPr>
                              <m:t>−</m:t>
                            </m:r>
                            <m:r>
                              <a:rPr lang="en-US" altLang="zh-CN" sz="2800" i="1">
                                <a:latin typeface="Cambria Math" panose="02040503050406030204" charset="0"/>
                                <a:ea typeface="Cambria Math" panose="02040503050406030204" charset="0"/>
                              </a:rPr>
                              <m:t>𝑖𝑡</m:t>
                            </m:r>
                          </m:sup>
                        </m:sSup>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f>
                      <m:fPr>
                        <m:ctrlPr>
                          <a:rPr lang="en-US" altLang="zh-CN" sz="2800" i="1">
                            <a:latin typeface="Cambria Math" panose="02040503050406030204" charset="0"/>
                            <a:ea typeface="Cambria Math" panose="02040503050406030204" charset="0"/>
                          </a:rPr>
                        </m:ctrlPr>
                      </m:fPr>
                      <m:num>
                        <m:sSup>
                          <m:sSupPr>
                            <m:ctrlPr>
                              <a:rPr lang="en-US" altLang="zh-CN" sz="2800" i="1">
                                <a:latin typeface="Cambria Math" panose="02040503050406030204" charset="0"/>
                                <a:ea typeface="Cambria Math" panose="02040503050406030204" charset="0"/>
                              </a:rPr>
                            </m:ctrlPr>
                          </m:sSupPr>
                          <m:e>
                            <m:r>
                              <a:rPr lang="en-US" altLang="zh-CN" sz="2800" i="1">
                                <a:latin typeface="Cambria Math" panose="02040503050406030204" charset="0"/>
                                <a:ea typeface="Cambria Math" panose="02040503050406030204" charset="0"/>
                              </a:rPr>
                              <m:t>𝑒</m:t>
                            </m:r>
                          </m:e>
                          <m:sup>
                            <m:r>
                              <a:rPr lang="en-US" altLang="zh-CN" sz="2800" i="1">
                                <a:latin typeface="Cambria Math" panose="02040503050406030204" charset="0"/>
                                <a:ea typeface="Cambria Math" panose="02040503050406030204" charset="0"/>
                              </a:rPr>
                              <m:t>𝑖𝑡</m:t>
                            </m:r>
                          </m:sup>
                        </m:sSup>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19" name="标题 1"/>
              <p:cNvSpPr txBox="1">
                <a:spLocks noRot="1" noChangeAspect="1" noMove="1" noResize="1" noEditPoints="1" noAdjustHandles="1" noChangeArrowheads="1" noChangeShapeType="1" noTextEdit="1"/>
              </p:cNvSpPr>
              <p:nvPr/>
            </p:nvSpPr>
            <p:spPr>
              <a:xfrm>
                <a:off x="2106617" y="5195920"/>
                <a:ext cx="2590511" cy="601941"/>
              </a:xfrm>
              <a:prstGeom prst="rect">
                <a:avLst/>
              </a:prstGeom>
              <a:blipFill rotWithShape="1">
                <a:blip r:embed="rId7"/>
                <a:stretch>
                  <a:fillRect l="-12" t="-34132" r="1" b="-34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标题 1"/>
              <p:cNvSpPr txBox="1"/>
              <p:nvPr/>
            </p:nvSpPr>
            <p:spPr>
              <a:xfrm>
                <a:off x="4446872" y="5258485"/>
                <a:ext cx="2590511" cy="60194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 xmlns:m="http://schemas.openxmlformats.org/officeDocument/2006/math">
                    <m:r>
                      <a:rPr lang="en-US" altLang="zh-CN" sz="2800" b="0" i="1" smtClean="0">
                        <a:latin typeface="Cambria Math" panose="02040503050406030204" charset="0"/>
                        <a:ea typeface="Cambria Math" panose="02040503050406030204" charset="0"/>
                      </a:rPr>
                      <m:t>=−</m:t>
                    </m:r>
                    <m:f>
                      <m:fPr>
                        <m:ctrlPr>
                          <a:rPr lang="en-US" altLang="zh-CN" sz="2800" i="1" smtClean="0">
                            <a:latin typeface="Cambria Math" panose="02040503050406030204" charset="0"/>
                            <a:ea typeface="Cambria Math" panose="02040503050406030204" charset="0"/>
                          </a:rPr>
                        </m:ctrlPr>
                      </m:fPr>
                      <m:num>
                        <m:r>
                          <a:rPr lang="en-US" altLang="zh-CN" sz="2800" b="0" i="1" smtClean="0">
                            <a:latin typeface="Cambria Math" panose="02040503050406030204" charset="0"/>
                            <a:ea typeface="Cambria Math" panose="02040503050406030204" charset="0"/>
                          </a:rPr>
                          <m:t>1</m:t>
                        </m:r>
                      </m:num>
                      <m:den>
                        <m:r>
                          <a:rPr lang="en-US" altLang="zh-CN" sz="2800" b="0" i="1" smtClean="0">
                            <a:latin typeface="Cambria Math" panose="02040503050406030204" charset="0"/>
                            <a:ea typeface="Cambria Math" panose="02040503050406030204" charset="0"/>
                          </a:rPr>
                          <m:t>2</m:t>
                        </m:r>
                      </m:den>
                    </m:f>
                    <m:r>
                      <a:rPr lang="en-US" altLang="zh-CN" sz="2800" b="0" i="1" smtClean="0">
                        <a:latin typeface="Cambria Math" panose="02040503050406030204" charset="0"/>
                        <a:ea typeface="Cambria Math" panose="02040503050406030204" charset="0"/>
                      </a:rPr>
                      <m:t>𝑠𝑖𝑛𝑡</m:t>
                    </m:r>
                  </m:oMath>
                </a14:m>
                <a:r>
                  <a:rPr lang="zh-CN" altLang="en-US"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mc:Choice>
        <mc:Fallback>
          <p:sp>
            <p:nvSpPr>
              <p:cNvPr id="20" name="标题 1"/>
              <p:cNvSpPr txBox="1">
                <a:spLocks noRot="1" noChangeAspect="1" noMove="1" noResize="1" noEditPoints="1" noAdjustHandles="1" noChangeArrowheads="1" noChangeShapeType="1" noTextEdit="1"/>
              </p:cNvSpPr>
              <p:nvPr/>
            </p:nvSpPr>
            <p:spPr>
              <a:xfrm>
                <a:off x="4446872" y="5258485"/>
                <a:ext cx="2590511" cy="601941"/>
              </a:xfrm>
              <a:prstGeom prst="rect">
                <a:avLst/>
              </a:prstGeom>
              <a:blipFill rotWithShape="1">
                <a:blip r:embed="rId8"/>
                <a:stretch>
                  <a:fillRect l="-23" t="-25221" r="12" b="-2531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5" grpId="0"/>
      <p:bldP spid="8" grpId="0"/>
      <p:bldP spid="11" grpId="0"/>
      <p:bldP spid="18" grpId="0"/>
      <p:bldP spid="19" grpId="0"/>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标题 1"/>
              <p:cNvSpPr txBox="1"/>
              <p:nvPr/>
            </p:nvSpPr>
            <p:spPr>
              <a:xfrm>
                <a:off x="202565" y="504603"/>
                <a:ext cx="8754110" cy="23780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rPr>
                  <a:t>   Fourier</a:t>
                </a:r>
                <a:r>
                  <a:rPr lang="zh-CN" altLang="en-US" sz="3000" dirty="0">
                    <a:latin typeface="楷体" panose="02010609060101010101" pitchFamily="49" charset="-122"/>
                    <a:ea typeface="楷体" panose="02010609060101010101" pitchFamily="49" charset="-122"/>
                  </a:rPr>
                  <a:t>变换还有很多的应用，比如它可以描述和证明海森堡量子不确定性原理</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不可能同时知道一个粒子的位置和速度，粒子位置的不确定性必然大于或等于普朗克常数除以</a:t>
                </a:r>
                <a:r>
                  <a:rPr lang="en-US" altLang="zh-CN" sz="3000" dirty="0">
                    <a:latin typeface="楷体" panose="02010609060101010101" pitchFamily="49" charset="-122"/>
                    <a:ea typeface="楷体" panose="02010609060101010101" pitchFamily="49" charset="-122"/>
                  </a:rPr>
                  <a:t>4</a:t>
                </a:r>
                <a14:m>
                  <m:oMath xmlns:m="http://schemas.openxmlformats.org/officeDocument/2006/math">
                    <m:r>
                      <a:rPr lang="zh-CN" altLang="en-US" sz="3000" i="1" smtClean="0">
                        <a:latin typeface="Cambria Math" panose="02040503050406030204" charset="0"/>
                        <a:ea typeface="楷体" panose="02010609060101010101" pitchFamily="49" charset="-122"/>
                      </a:rPr>
                      <m:t>𝜋</m:t>
                    </m:r>
                  </m:oMath>
                </a14:m>
                <a:r>
                  <a:rPr lang="en-US" altLang="zh-CN" sz="3000" dirty="0">
                    <a:latin typeface="楷体" panose="02010609060101010101" pitchFamily="49" charset="-122"/>
                    <a:ea typeface="楷体" panose="02010609060101010101" pitchFamily="49" charset="-122"/>
                  </a:rPr>
                  <a:t>)</a:t>
                </a:r>
                <a:endParaRPr lang="zh-CN" altLang="en-US" sz="3000" dirty="0">
                  <a:latin typeface="楷体" panose="02010609060101010101" pitchFamily="49" charset="-122"/>
                  <a:ea typeface="楷体" panose="02010609060101010101" pitchFamily="49" charset="-122"/>
                </a:endParaRPr>
              </a:p>
            </p:txBody>
          </p:sp>
        </mc:Choice>
        <mc:Fallback>
          <p:sp>
            <p:nvSpPr>
              <p:cNvPr id="8" name="标题 1"/>
              <p:cNvSpPr txBox="1">
                <a:spLocks noRot="1" noChangeAspect="1" noMove="1" noResize="1" noEditPoints="1" noAdjustHandles="1" noChangeArrowheads="1" noChangeShapeType="1" noTextEdit="1"/>
              </p:cNvSpPr>
              <p:nvPr/>
            </p:nvSpPr>
            <p:spPr>
              <a:xfrm>
                <a:off x="202565" y="504603"/>
                <a:ext cx="8754110" cy="2378075"/>
              </a:xfrm>
              <a:prstGeom prst="rect">
                <a:avLst/>
              </a:prstGeom>
              <a:blipFill rotWithShape="1">
                <a:blip r:embed="rId1"/>
                <a:stretch>
                  <a:fillRect t="-17" b="17"/>
                </a:stretch>
              </a:blipFill>
            </p:spPr>
            <p:txBody>
              <a:bodyPr/>
              <a:lstStyle/>
              <a:p>
                <a:r>
                  <a:rPr lang="zh-CN" altLang="en-US">
                    <a:noFill/>
                  </a:rPr>
                  <a:t> </a:t>
                </a:r>
              </a:p>
            </p:txBody>
          </p:sp>
        </mc:Fallback>
      </mc:AlternateContent>
      <p:sp>
        <p:nvSpPr>
          <p:cNvPr id="2" name="标题 1"/>
          <p:cNvSpPr txBox="1"/>
          <p:nvPr/>
        </p:nvSpPr>
        <p:spPr>
          <a:xfrm>
            <a:off x="203200" y="2736850"/>
            <a:ext cx="8940800" cy="236156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我国科学家潘建伟团队在量子通讯和量子计算机上的成就，继</a:t>
            </a:r>
            <a:r>
              <a:rPr lang="en-US" altLang="zh-CN" sz="3000" dirty="0">
                <a:latin typeface="楷体" panose="02010609060101010101" pitchFamily="49" charset="-122"/>
                <a:ea typeface="楷体" panose="02010609060101010101" pitchFamily="49" charset="-122"/>
              </a:rPr>
              <a:t>2016</a:t>
            </a:r>
            <a:r>
              <a:rPr lang="zh-CN" altLang="en-US" sz="3000" dirty="0">
                <a:latin typeface="楷体" panose="02010609060101010101" pitchFamily="49" charset="-122"/>
                <a:ea typeface="楷体" panose="02010609060101010101" pitchFamily="49" charset="-122"/>
              </a:rPr>
              <a:t>年成功研制“墨子号”量子科学实验卫星后，又成功研制“祖冲之号”超导量子计算原型机，相关研究成果于</a:t>
            </a:r>
            <a:r>
              <a:rPr lang="en-US" altLang="zh-CN" sz="3000" dirty="0">
                <a:latin typeface="楷体" panose="02010609060101010101" pitchFamily="49" charset="-122"/>
                <a:ea typeface="楷体" panose="02010609060101010101" pitchFamily="49" charset="-122"/>
              </a:rPr>
              <a:t>2021</a:t>
            </a:r>
            <a:r>
              <a:rPr lang="zh-CN" altLang="en-US" sz="3000" dirty="0">
                <a:latin typeface="楷体" panose="02010609060101010101" pitchFamily="49" charset="-122"/>
                <a:ea typeface="楷体" panose="02010609060101010101" pitchFamily="49" charset="-122"/>
              </a:rPr>
              <a:t>年发表于</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科学</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杂志。</a:t>
            </a:r>
            <a:endParaRPr lang="zh-CN" altLang="en-US" sz="3000" dirty="0">
              <a:latin typeface="楷体" panose="02010609060101010101" pitchFamily="49" charset="-122"/>
              <a:ea typeface="楷体" panose="02010609060101010101" pitchFamily="49" charset="-122"/>
            </a:endParaRPr>
          </a:p>
        </p:txBody>
      </p:sp>
      <p:sp>
        <p:nvSpPr>
          <p:cNvPr id="3" name="标题 1"/>
          <p:cNvSpPr txBox="1"/>
          <p:nvPr/>
        </p:nvSpPr>
        <p:spPr>
          <a:xfrm>
            <a:off x="202565" y="5210175"/>
            <a:ext cx="8819515" cy="11334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中国科学家在科研舞台上绽放光彩，也期待大家这一代大放异彩</a:t>
            </a:r>
            <a:endParaRPr lang="zh-CN" altLang="en-US" sz="3000" dirty="0">
              <a:latin typeface="楷体" panose="02010609060101010101" pitchFamily="49" charset="-122"/>
              <a:ea typeface="楷体" panose="02010609060101010101" pitchFamily="49" charset="-122"/>
            </a:endParaRPr>
          </a:p>
        </p:txBody>
      </p:sp>
      <p:grpSp>
        <p:nvGrpSpPr>
          <p:cNvPr id="4" name="组合 3"/>
          <p:cNvGrpSpPr/>
          <p:nvPr/>
        </p:nvGrpSpPr>
        <p:grpSpPr>
          <a:xfrm>
            <a:off x="0" y="-53864"/>
            <a:ext cx="9088711" cy="516645"/>
            <a:chOff x="0" y="82323"/>
            <a:chExt cx="9088711" cy="516645"/>
          </a:xfrm>
        </p:grpSpPr>
        <p:cxnSp>
          <p:nvCxnSpPr>
            <p:cNvPr id="6" name="直接连接符 5"/>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59385" y="683437"/>
            <a:ext cx="1675765" cy="594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000" dirty="0">
                <a:latin typeface="楷体" panose="02010609060101010101" pitchFamily="49" charset="-122"/>
                <a:ea typeface="楷体" panose="02010609060101010101" pitchFamily="49" charset="-122"/>
              </a:rPr>
              <a:t>题外话：</a:t>
            </a:r>
            <a:endParaRPr lang="zh-CN" altLang="en-US" sz="3000" dirty="0">
              <a:latin typeface="楷体" panose="02010609060101010101" pitchFamily="49" charset="-122"/>
              <a:ea typeface="楷体" panose="02010609060101010101" pitchFamily="49" charset="-122"/>
            </a:endParaRPr>
          </a:p>
        </p:txBody>
      </p:sp>
      <p:sp>
        <p:nvSpPr>
          <p:cNvPr id="2" name="标题 1"/>
          <p:cNvSpPr txBox="1"/>
          <p:nvPr/>
        </p:nvSpPr>
        <p:spPr>
          <a:xfrm>
            <a:off x="232409" y="1501641"/>
            <a:ext cx="8679180" cy="48247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傅里叶变换的基本思想首先是由傅里叶提出的并以其名字命名。傅里叶变换是一种特殊的积分变换，它能将满足一定条件的某个函数表示成正弦函数的线性组合或者积分。在不同的研究领域，傅里叶变换具有多种不同的变体形式。</a:t>
            </a:r>
            <a:endParaRPr lang="zh-CN" altLang="en-US" sz="3000" dirty="0">
              <a:latin typeface="楷体" panose="02010609060101010101" pitchFamily="49" charset="-122"/>
              <a:ea typeface="楷体" panose="02010609060101010101" pitchFamily="49" charset="-122"/>
            </a:endParaRPr>
          </a:p>
          <a:p>
            <a:pPr fontAlgn="auto">
              <a:lnSpc>
                <a:spcPct val="110000"/>
              </a:lnSpc>
            </a:pPr>
            <a:r>
              <a:rPr lang="en-US" altLang="zh-CN" sz="3000" dirty="0">
                <a:latin typeface="楷体" panose="02010609060101010101" pitchFamily="49" charset="-122"/>
                <a:ea typeface="楷体" panose="02010609060101010101" pitchFamily="49" charset="-122"/>
              </a:rPr>
              <a:t>    1807</a:t>
            </a:r>
            <a:r>
              <a:rPr lang="zh-CN" altLang="en-US" sz="3000" dirty="0">
                <a:latin typeface="楷体" panose="02010609060101010101" pitchFamily="49" charset="-122"/>
                <a:ea typeface="楷体" panose="02010609060101010101" pitchFamily="49" charset="-122"/>
              </a:rPr>
              <a:t>年傅里叶就写成了论文《热的传播》，向巴黎科学院呈交，但经拉格朗日、拉普拉斯和勒让德审阅后，被科学院拒绝。</a:t>
            </a:r>
            <a:r>
              <a:rPr lang="en-US" altLang="zh-CN" sz="3000" dirty="0">
                <a:latin typeface="楷体" panose="02010609060101010101" pitchFamily="49" charset="-122"/>
                <a:ea typeface="楷体" panose="02010609060101010101" pitchFamily="49" charset="-122"/>
                <a:sym typeface="+mn-ea"/>
              </a:rPr>
              <a:t>1811</a:t>
            </a:r>
            <a:r>
              <a:rPr lang="zh-CN" altLang="en-US" sz="3000" dirty="0">
                <a:latin typeface="楷体" panose="02010609060101010101" pitchFamily="49" charset="-122"/>
                <a:ea typeface="楷体" panose="02010609060101010101" pitchFamily="49" charset="-122"/>
                <a:sym typeface="+mn-ea"/>
              </a:rPr>
              <a:t>年又提交了修改的论文，获得科学院大奖。</a:t>
            </a:r>
            <a:endParaRPr lang="zh-CN" altLang="en-US" sz="3000" dirty="0">
              <a:latin typeface="楷体" panose="02010609060101010101" pitchFamily="49" charset="-122"/>
              <a:ea typeface="楷体" panose="02010609060101010101" pitchFamily="49" charset="-122"/>
            </a:endParaRPr>
          </a:p>
        </p:txBody>
      </p:sp>
      <p:cxnSp>
        <p:nvCxnSpPr>
          <p:cNvPr id="6" name="直接连接符 5"/>
          <p:cNvCxnSpPr/>
          <p:nvPr/>
        </p:nvCxnSpPr>
        <p:spPr>
          <a:xfrm flipV="1">
            <a:off x="27644" y="531629"/>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76530" y="686769"/>
            <a:ext cx="8679180" cy="174625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sym typeface="+mn-ea"/>
              </a:rPr>
              <a:t>   </a:t>
            </a:r>
            <a:r>
              <a:rPr lang="zh-CN" altLang="en-US" sz="3000" dirty="0">
                <a:latin typeface="楷体" panose="02010609060101010101" pitchFamily="49" charset="-122"/>
                <a:ea typeface="楷体" panose="02010609060101010101" pitchFamily="49" charset="-122"/>
                <a:sym typeface="+mn-ea"/>
              </a:rPr>
              <a:t>在这篇论文中，傅里叶推导出了著名的热传导方程，并在求解该方程时发现解函数可以用三角函数构成的级数表示，傅里叶级数、分析由此产生。</a:t>
            </a:r>
            <a:endParaRPr lang="zh-CN" altLang="en-US" sz="3000" dirty="0">
              <a:latin typeface="楷体" panose="02010609060101010101" pitchFamily="49" charset="-122"/>
              <a:ea typeface="楷体" panose="02010609060101010101" pitchFamily="49" charset="-122"/>
            </a:endParaRPr>
          </a:p>
        </p:txBody>
      </p:sp>
      <p:sp>
        <p:nvSpPr>
          <p:cNvPr id="3" name="标题 1"/>
          <p:cNvSpPr txBox="1"/>
          <p:nvPr/>
        </p:nvSpPr>
        <p:spPr>
          <a:xfrm>
            <a:off x="232410" y="2433019"/>
            <a:ext cx="8679180" cy="199580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rPr>
              <a:t>   1822</a:t>
            </a:r>
            <a:r>
              <a:rPr lang="zh-CN" altLang="en-US" sz="3000" dirty="0">
                <a:latin typeface="楷体" panose="02010609060101010101" pitchFamily="49" charset="-122"/>
                <a:ea typeface="楷体" panose="02010609060101010101" pitchFamily="49" charset="-122"/>
              </a:rPr>
              <a:t>年，傅里叶又出版了专著《热的解析理论》，在这本书里，傅里叶为了处理无穷区域的热传导问题又导出来当前所称的</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傅里叶积分</a:t>
            </a:r>
            <a:r>
              <a:rPr lang="en-US" altLang="zh-CN" sz="3000" dirty="0">
                <a:latin typeface="楷体" panose="02010609060101010101" pitchFamily="49" charset="-122"/>
                <a:ea typeface="楷体" panose="02010609060101010101" pitchFamily="49" charset="-122"/>
              </a:rPr>
              <a:t>”</a:t>
            </a:r>
            <a:r>
              <a:rPr lang="zh-CN" altLang="en-US" sz="3000" dirty="0">
                <a:latin typeface="楷体" panose="02010609060101010101" pitchFamily="49" charset="-122"/>
                <a:ea typeface="楷体" panose="02010609060101010101" pitchFamily="49" charset="-122"/>
              </a:rPr>
              <a:t>，这一切极大地推动了偏微分方程边值问题的研究。</a:t>
            </a:r>
            <a:endParaRPr lang="zh-CN" altLang="en-US" sz="3000" dirty="0">
              <a:latin typeface="楷体" panose="02010609060101010101" pitchFamily="49" charset="-122"/>
              <a:ea typeface="楷体" panose="02010609060101010101" pitchFamily="49" charset="-122"/>
            </a:endParaRPr>
          </a:p>
        </p:txBody>
      </p:sp>
      <p:sp>
        <p:nvSpPr>
          <p:cNvPr id="4" name="标题 1"/>
          <p:cNvSpPr txBox="1"/>
          <p:nvPr/>
        </p:nvSpPr>
        <p:spPr>
          <a:xfrm>
            <a:off x="232410" y="4605354"/>
            <a:ext cx="8679180" cy="14928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en-US" altLang="zh-CN" sz="3000" dirty="0">
                <a:latin typeface="楷体" panose="02010609060101010101" pitchFamily="49" charset="-122"/>
                <a:ea typeface="楷体" panose="02010609060101010101" pitchFamily="49" charset="-122"/>
              </a:rPr>
              <a:t>  </a:t>
            </a:r>
            <a:r>
              <a:rPr lang="zh-CN" altLang="en-US" sz="3000" dirty="0">
                <a:latin typeface="楷体" panose="02010609060101010101" pitchFamily="49" charset="-122"/>
                <a:ea typeface="楷体" panose="02010609060101010101" pitchFamily="49" charset="-122"/>
              </a:rPr>
              <a:t>傅里叶工作的意义远不止此，它还迫使人们对不连续函数的探讨，三角函数敛散性问题刺激了集合论的诞生。</a:t>
            </a:r>
            <a:endParaRPr lang="zh-CN" altLang="en-US" sz="3000"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76530" y="1177916"/>
            <a:ext cx="8679180" cy="102026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2800" dirty="0">
                <a:solidFill>
                  <a:srgbClr val="FF0000"/>
                </a:solidFill>
                <a:latin typeface="楷体" panose="02010609060101010101" pitchFamily="49" charset="-122"/>
                <a:ea typeface="楷体" panose="02010609060101010101" pitchFamily="49" charset="-122"/>
                <a:sym typeface="+mn-ea"/>
              </a:rPr>
              <a:t>疑问</a:t>
            </a:r>
            <a:r>
              <a:rPr lang="zh-CN" altLang="en-US" sz="2800" dirty="0">
                <a:latin typeface="楷体" panose="02010609060101010101" pitchFamily="49" charset="-122"/>
                <a:ea typeface="楷体" panose="02010609060101010101" pitchFamily="49" charset="-122"/>
                <a:sym typeface="+mn-ea"/>
              </a:rPr>
              <a:t>：如果我们需要分析的信号是没有规律</a:t>
            </a:r>
            <a:r>
              <a:rPr lang="en-US" altLang="zh-CN" sz="2800" dirty="0">
                <a:latin typeface="楷体" panose="02010609060101010101" pitchFamily="49" charset="-122"/>
                <a:ea typeface="楷体" panose="02010609060101010101" pitchFamily="49" charset="-122"/>
                <a:sym typeface="+mn-ea"/>
              </a:rPr>
              <a:t>(</a:t>
            </a:r>
            <a:r>
              <a:rPr lang="zh-CN" altLang="en-US" sz="2800" dirty="0">
                <a:latin typeface="楷体" panose="02010609060101010101" pitchFamily="49" charset="-122"/>
                <a:ea typeface="楷体" panose="02010609060101010101" pitchFamily="49" charset="-122"/>
                <a:sym typeface="+mn-ea"/>
              </a:rPr>
              <a:t>不是正弦信号</a:t>
            </a:r>
            <a:r>
              <a:rPr lang="en-US" altLang="zh-CN" sz="2800" dirty="0">
                <a:latin typeface="楷体" panose="02010609060101010101" pitchFamily="49" charset="-122"/>
                <a:ea typeface="楷体" panose="02010609060101010101" pitchFamily="49" charset="-122"/>
                <a:sym typeface="+mn-ea"/>
              </a:rPr>
              <a:t>)</a:t>
            </a:r>
            <a:r>
              <a:rPr lang="zh-CN" altLang="en-US" sz="2800" dirty="0">
                <a:latin typeface="楷体" panose="02010609060101010101" pitchFamily="49" charset="-122"/>
                <a:ea typeface="楷体" panose="02010609060101010101" pitchFamily="49" charset="-122"/>
                <a:sym typeface="+mn-ea"/>
              </a:rPr>
              <a:t>，那怎么办？</a:t>
            </a:r>
            <a:endParaRPr lang="zh-CN" altLang="en-US" sz="2800" dirty="0">
              <a:latin typeface="楷体" panose="02010609060101010101" pitchFamily="49" charset="-122"/>
              <a:ea typeface="楷体" panose="02010609060101010101" pitchFamily="49" charset="-122"/>
            </a:endParaRPr>
          </a:p>
        </p:txBody>
      </p:sp>
      <p:sp>
        <p:nvSpPr>
          <p:cNvPr id="3" name="标题 1"/>
          <p:cNvSpPr txBox="1"/>
          <p:nvPr/>
        </p:nvSpPr>
        <p:spPr>
          <a:xfrm>
            <a:off x="176530" y="2198177"/>
            <a:ext cx="8679180" cy="106427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2800" dirty="0">
                <a:latin typeface="楷体" panose="02010609060101010101" pitchFamily="49" charset="-122"/>
                <a:ea typeface="楷体" panose="02010609060101010101" pitchFamily="49" charset="-122"/>
              </a:rPr>
              <a:t>傅里叶：任何连续周期信号都可以由一组适当的正弦曲线组合而成。</a:t>
            </a:r>
            <a:endParaRPr lang="zh-CN" altLang="en-US" sz="2800" dirty="0">
              <a:latin typeface="楷体" panose="02010609060101010101" pitchFamily="49" charset="-122"/>
              <a:ea typeface="楷体" panose="02010609060101010101" pitchFamily="49" charset="-122"/>
            </a:endParaRPr>
          </a:p>
        </p:txBody>
      </p:sp>
      <p:sp>
        <p:nvSpPr>
          <p:cNvPr id="4" name="标题 1"/>
          <p:cNvSpPr txBox="1"/>
          <p:nvPr/>
        </p:nvSpPr>
        <p:spPr>
          <a:xfrm>
            <a:off x="176530" y="3192349"/>
            <a:ext cx="8679180" cy="149288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2800" dirty="0">
                <a:latin typeface="楷体" panose="02010609060101010101" pitchFamily="49" charset="-122"/>
                <a:ea typeface="楷体" panose="02010609060101010101" pitchFamily="49" charset="-122"/>
              </a:rPr>
              <a:t>如果正弦函数无法组成一个带有棱角的信号，但我们可以用正弦函数组合来逼近表示，逼近到两种表示不存在能量差别。</a:t>
            </a:r>
            <a:endParaRPr lang="zh-CN" altLang="en-US" sz="2800" dirty="0">
              <a:latin typeface="楷体" panose="02010609060101010101" pitchFamily="49" charset="-122"/>
              <a:ea typeface="楷体" panose="02010609060101010101" pitchFamily="49" charset="-122"/>
            </a:endParaRPr>
          </a:p>
        </p:txBody>
      </p:sp>
      <p:cxnSp>
        <p:nvCxnSpPr>
          <p:cNvPr id="8" name="直接连接符 7"/>
          <p:cNvCxnSpPr/>
          <p:nvPr/>
        </p:nvCxnSpPr>
        <p:spPr>
          <a:xfrm flipV="1">
            <a:off x="0" y="573451"/>
            <a:ext cx="9088711" cy="2551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122036" y="82323"/>
            <a:ext cx="4756181" cy="44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latin typeface="楷体" panose="02010609060101010101" pitchFamily="49" charset="-122"/>
                <a:ea typeface="楷体" panose="02010609060101010101" pitchFamily="49" charset="-122"/>
              </a:rPr>
              <a:t>4.1 </a:t>
            </a:r>
            <a:r>
              <a:rPr lang="zh-CN" altLang="en-US" sz="1800" b="1" dirty="0">
                <a:latin typeface="楷体" panose="02010609060101010101" pitchFamily="49" charset="-122"/>
                <a:ea typeface="楷体" panose="02010609060101010101" pitchFamily="49" charset="-122"/>
              </a:rPr>
              <a:t>傅里叶变换</a:t>
            </a:r>
            <a:endParaRPr lang="zh-CN" altLang="en-US" sz="1800" dirty="0">
              <a:latin typeface="楷体" panose="02010609060101010101" pitchFamily="49" charset="-122"/>
              <a:ea typeface="楷体" panose="02010609060101010101" pitchFamily="49" charset="-122"/>
              <a:cs typeface="Cambria Math" panose="02040503050406030204" charset="0"/>
            </a:endParaRPr>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508320" y="4861917"/>
              <a:ext cx="2085480" cy="1692360"/>
            </p14:xfrm>
          </p:contentPart>
        </mc:Choice>
        <mc:Fallback xmlns="">
          <p:pic>
            <p:nvPicPr>
              <p:cNvPr id="6" name="墨迹 5"/>
            </p:nvPicPr>
            <p:blipFill>
              <a:blip r:embed="rId2"/>
            </p:blipFill>
            <p:spPr>
              <a:xfrm>
                <a:off x="508320" y="4861917"/>
                <a:ext cx="2085480" cy="1692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3578760" y="4816917"/>
              <a:ext cx="1812600" cy="1958760"/>
            </p14:xfrm>
          </p:contentPart>
        </mc:Choice>
        <mc:Fallback xmlns="">
          <p:pic>
            <p:nvPicPr>
              <p:cNvPr id="7" name="墨迹 6"/>
            </p:nvPicPr>
            <p:blipFill>
              <a:blip r:embed="rId4"/>
            </p:blipFill>
            <p:spPr>
              <a:xfrm>
                <a:off x="3578760" y="4816917"/>
                <a:ext cx="1812600" cy="19587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6105960" y="4727277"/>
              <a:ext cx="2243160" cy="1951200"/>
            </p14:xfrm>
          </p:contentPart>
        </mc:Choice>
        <mc:Fallback xmlns="">
          <p:pic>
            <p:nvPicPr>
              <p:cNvPr id="10" name="墨迹 9"/>
            </p:nvPicPr>
            <p:blipFill>
              <a:blip r:embed="rId6"/>
            </p:blipFill>
            <p:spPr>
              <a:xfrm>
                <a:off x="6105960" y="4727277"/>
                <a:ext cx="2243160" cy="1951200"/>
              </a:xfrm>
              <a:prstGeom prst="rect"/>
            </p:spPr>
          </p:pic>
        </mc:Fallback>
      </mc:AlternateContent>
      <p:sp>
        <p:nvSpPr>
          <p:cNvPr id="11" name="标题 1"/>
          <p:cNvSpPr txBox="1"/>
          <p:nvPr/>
        </p:nvSpPr>
        <p:spPr>
          <a:xfrm>
            <a:off x="288290" y="640790"/>
            <a:ext cx="2784843" cy="65793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10000"/>
              </a:lnSpc>
            </a:pPr>
            <a:r>
              <a:rPr lang="zh-CN" altLang="en-US" sz="2800" b="1" dirty="0">
                <a:latin typeface="楷体" panose="02010609060101010101" pitchFamily="49" charset="-122"/>
                <a:ea typeface="楷体" panose="02010609060101010101" pitchFamily="49" charset="-122"/>
              </a:rPr>
              <a:t>一、傅里叶变换</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p:bldLst>
  </p:timing>
</p:sld>
</file>

<file path=ppt/tags/tag1.xml><?xml version="1.0" encoding="utf-8"?>
<p:tagLst xmlns:p="http://schemas.openxmlformats.org/presentationml/2006/main">
  <p:tag name="KSO_WM_UNIT_PLACING_PICTURE_USER_VIEWPORT" val="{&quot;height&quot;:1485,&quot;width&quot;:14400}"/>
</p:tagLst>
</file>

<file path=ppt/tags/tag2.xml><?xml version="1.0" encoding="utf-8"?>
<p:tagLst xmlns:p="http://schemas.openxmlformats.org/presentationml/2006/main">
  <p:tag name="KSO_WPP_MARK_KEY" val="c1786799-548a-46d3-bdc3-bea523f86cc3"/>
  <p:tag name="COMMONDATA" val="eyJoZGlkIjoiMTAyMzJkOGNiMDEyZDQzM2FkNGM4ODJmZGE4NDczMD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18240</Words>
  <Application>WPS 演示</Application>
  <PresentationFormat>全屏显示(4:3)</PresentationFormat>
  <Paragraphs>981</Paragraphs>
  <Slides>68</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68</vt:i4>
      </vt:variant>
    </vt:vector>
  </HeadingPairs>
  <TitlesOfParts>
    <vt:vector size="81" baseType="lpstr">
      <vt:lpstr>Arial</vt:lpstr>
      <vt:lpstr>宋体</vt:lpstr>
      <vt:lpstr>Wingdings</vt:lpstr>
      <vt:lpstr>楷体</vt:lpstr>
      <vt:lpstr>Cambria Math</vt:lpstr>
      <vt:lpstr>MS Mincho</vt:lpstr>
      <vt:lpstr>等线</vt:lpstr>
      <vt:lpstr>微软雅黑</vt:lpstr>
      <vt:lpstr>Arial Unicode MS</vt:lpstr>
      <vt:lpstr>等线 Light</vt:lpstr>
      <vt:lpstr>Calibri</vt:lpstr>
      <vt:lpstr>Office 主题​​</vt:lpstr>
      <vt:lpstr>1_Office 主题​​</vt:lpstr>
      <vt:lpstr>复变函数与积分变换</vt:lpstr>
      <vt:lpstr>平时：以时域为时间横坐标，时域分析就是观察一件事物随时间的变化规律</vt:lpstr>
      <vt:lpstr>教学目标：</vt:lpstr>
      <vt:lpstr>重难点：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二、傅里叶逆变换       </vt:lpstr>
      <vt:lpstr>PowerPoint 演示文稿</vt:lpstr>
      <vt:lpstr>PowerPoint 演示文稿</vt:lpstr>
      <vt:lpstr>PowerPoint 演示文稿</vt:lpstr>
      <vt:lpstr>PowerPoint 演示文稿</vt:lpstr>
      <vt:lpstr>PowerPoint 演示文稿</vt:lpstr>
      <vt:lpstr>     三、函数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复变函数与积分变换</dc:title>
  <dc:creator>dym</dc:creator>
  <cp:lastModifiedBy>DhyWay</cp:lastModifiedBy>
  <cp:revision>125</cp:revision>
  <dcterms:created xsi:type="dcterms:W3CDTF">2020-09-10T08:53:00Z</dcterms:created>
  <dcterms:modified xsi:type="dcterms:W3CDTF">2025-12-02T07:24:03Z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3BAC0B2661094A17B0BCA8A4F8AC1A24</vt:lpwstr>
  </property>
  <property fmtid="{D5CDD505-2E9C-101B-9397-08002B2CF9AE}" pid="3" name="KSOProductBuildVer">
    <vt:lpwstr>2052-12.1.0.23542</vt:lpwstr>
  </property>
</Properties>
</file>